
<file path=[Content_Types].xml><?xml version="1.0" encoding="utf-8"?>
<Types xmlns="http://schemas.openxmlformats.org/package/2006/content-types">
  <Default Extension="avi" ContentType="video/x-msvideo"/>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73" r:id="rId3"/>
    <p:sldMasterId id="2147483661" r:id="rId4"/>
  </p:sldMasterIdLst>
  <p:notesMasterIdLst>
    <p:notesMasterId r:id="rId26"/>
  </p:notesMasterIdLst>
  <p:sldIdLst>
    <p:sldId id="256" r:id="rId5"/>
    <p:sldId id="287" r:id="rId6"/>
    <p:sldId id="288" r:id="rId7"/>
    <p:sldId id="308" r:id="rId8"/>
    <p:sldId id="294" r:id="rId9"/>
    <p:sldId id="290" r:id="rId10"/>
    <p:sldId id="300" r:id="rId11"/>
    <p:sldId id="309" r:id="rId12"/>
    <p:sldId id="310" r:id="rId13"/>
    <p:sldId id="311" r:id="rId14"/>
    <p:sldId id="299" r:id="rId15"/>
    <p:sldId id="292" r:id="rId16"/>
    <p:sldId id="298" r:id="rId17"/>
    <p:sldId id="293" r:id="rId18"/>
    <p:sldId id="304" r:id="rId19"/>
    <p:sldId id="318" r:id="rId20"/>
    <p:sldId id="312" r:id="rId21"/>
    <p:sldId id="314" r:id="rId22"/>
    <p:sldId id="315" r:id="rId23"/>
    <p:sldId id="316" r:id="rId24"/>
    <p:sldId id="31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9"/>
    <p:restoredTop sz="81901" autoAdjust="0"/>
  </p:normalViewPr>
  <p:slideViewPr>
    <p:cSldViewPr snapToGrid="0">
      <p:cViewPr varScale="1">
        <p:scale>
          <a:sx n="100" d="100"/>
          <a:sy n="100" d="100"/>
        </p:scale>
        <p:origin x="92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64581E-7CCF-AD4D-98DA-EA727C84D35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B2173E31-5250-694B-9571-2803F58704E4}">
      <dgm:prSet/>
      <dgm:spPr/>
      <dgm:t>
        <a:bodyPr/>
        <a:lstStyle/>
        <a:p>
          <a:r>
            <a:rPr lang="en-US" dirty="0"/>
            <a:t>1. Segmentation</a:t>
          </a:r>
        </a:p>
      </dgm:t>
    </dgm:pt>
    <dgm:pt modelId="{FFACB0CC-0D22-8842-BC4B-6C0933B86D2E}" type="parTrans" cxnId="{F05992E3-004A-AA44-97EF-8B240FED45BA}">
      <dgm:prSet/>
      <dgm:spPr/>
      <dgm:t>
        <a:bodyPr/>
        <a:lstStyle/>
        <a:p>
          <a:endParaRPr lang="en-US"/>
        </a:p>
      </dgm:t>
    </dgm:pt>
    <dgm:pt modelId="{B5D054E7-2434-214B-8A08-90074F681B2C}" type="sibTrans" cxnId="{F05992E3-004A-AA44-97EF-8B240FED45BA}">
      <dgm:prSet/>
      <dgm:spPr/>
      <dgm:t>
        <a:bodyPr/>
        <a:lstStyle/>
        <a:p>
          <a:endParaRPr lang="en-US"/>
        </a:p>
      </dgm:t>
    </dgm:pt>
    <dgm:pt modelId="{68EAD576-DA40-4441-A509-E3BC02220228}">
      <dgm:prSet/>
      <dgm:spPr/>
      <dgm:t>
        <a:bodyPr/>
        <a:lstStyle/>
        <a:p>
          <a:r>
            <a:rPr lang="en-US" dirty="0"/>
            <a:t>3. Create inner and outer regions</a:t>
          </a:r>
        </a:p>
      </dgm:t>
    </dgm:pt>
    <dgm:pt modelId="{631AE80F-DD8C-7D4C-A90C-5B1888EC2646}" type="parTrans" cxnId="{B690F7CD-FE81-644D-9E0B-A90FBA52EEF6}">
      <dgm:prSet/>
      <dgm:spPr/>
      <dgm:t>
        <a:bodyPr/>
        <a:lstStyle/>
        <a:p>
          <a:endParaRPr lang="en-US"/>
        </a:p>
      </dgm:t>
    </dgm:pt>
    <dgm:pt modelId="{248C5F5C-4905-F944-AEBC-2DFC82655B2B}" type="sibTrans" cxnId="{B690F7CD-FE81-644D-9E0B-A90FBA52EEF6}">
      <dgm:prSet/>
      <dgm:spPr/>
      <dgm:t>
        <a:bodyPr/>
        <a:lstStyle/>
        <a:p>
          <a:endParaRPr lang="en-US"/>
        </a:p>
      </dgm:t>
    </dgm:pt>
    <dgm:pt modelId="{D94590F5-6400-8447-8D80-A4A15482D731}">
      <dgm:prSet/>
      <dgm:spPr/>
      <dgm:t>
        <a:bodyPr/>
        <a:lstStyle/>
        <a:p>
          <a:r>
            <a:rPr lang="en-US" dirty="0"/>
            <a:t>5. Intrinsic and extrinsic noise calculation</a:t>
          </a:r>
        </a:p>
      </dgm:t>
    </dgm:pt>
    <dgm:pt modelId="{D313ECE3-7B39-C841-A345-CDB70A7D01DE}" type="parTrans" cxnId="{D978FD77-6DC8-B741-87E6-C117AAD17AA3}">
      <dgm:prSet/>
      <dgm:spPr/>
      <dgm:t>
        <a:bodyPr/>
        <a:lstStyle/>
        <a:p>
          <a:endParaRPr lang="en-US"/>
        </a:p>
      </dgm:t>
    </dgm:pt>
    <dgm:pt modelId="{610A1EF3-F24A-684D-9EA3-698B34F663EB}" type="sibTrans" cxnId="{D978FD77-6DC8-B741-87E6-C117AAD17AA3}">
      <dgm:prSet/>
      <dgm:spPr/>
      <dgm:t>
        <a:bodyPr/>
        <a:lstStyle/>
        <a:p>
          <a:endParaRPr lang="en-US"/>
        </a:p>
      </dgm:t>
    </dgm:pt>
    <dgm:pt modelId="{C65A055F-9A4E-C54A-A16C-96D986601218}">
      <dgm:prSet/>
      <dgm:spPr/>
      <dgm:t>
        <a:bodyPr/>
        <a:lstStyle/>
        <a:p>
          <a:r>
            <a:rPr lang="en-US" dirty="0"/>
            <a:t>2. Data Augmentation</a:t>
          </a:r>
        </a:p>
      </dgm:t>
    </dgm:pt>
    <dgm:pt modelId="{A275AE3A-FFFA-DE42-9615-1D7E94172A95}" type="parTrans" cxnId="{85F941E5-6E84-F249-90F7-EA27604C0098}">
      <dgm:prSet/>
      <dgm:spPr/>
      <dgm:t>
        <a:bodyPr/>
        <a:lstStyle/>
        <a:p>
          <a:endParaRPr lang="en-US"/>
        </a:p>
      </dgm:t>
    </dgm:pt>
    <dgm:pt modelId="{0CD4A2E5-47F3-D148-BDF1-1002525D5346}" type="sibTrans" cxnId="{85F941E5-6E84-F249-90F7-EA27604C0098}">
      <dgm:prSet/>
      <dgm:spPr/>
      <dgm:t>
        <a:bodyPr/>
        <a:lstStyle/>
        <a:p>
          <a:endParaRPr lang="en-US"/>
        </a:p>
      </dgm:t>
    </dgm:pt>
    <dgm:pt modelId="{88D719E7-EA7A-F64D-9283-14482CB4E6CC}">
      <dgm:prSet/>
      <dgm:spPr/>
      <dgm:t>
        <a:bodyPr/>
        <a:lstStyle/>
        <a:p>
          <a:r>
            <a:rPr lang="en-US" dirty="0"/>
            <a:t>4. Calculate mean for each segmented cell</a:t>
          </a:r>
        </a:p>
      </dgm:t>
    </dgm:pt>
    <dgm:pt modelId="{F357009C-6C92-454B-8BE9-34EF734F836F}" type="parTrans" cxnId="{5C00681F-BF64-7E4E-9B7B-F5037A815763}">
      <dgm:prSet/>
      <dgm:spPr/>
      <dgm:t>
        <a:bodyPr/>
        <a:lstStyle/>
        <a:p>
          <a:endParaRPr lang="en-US"/>
        </a:p>
      </dgm:t>
    </dgm:pt>
    <dgm:pt modelId="{ECD8B8BF-DA74-824E-A988-DED8C86911A4}" type="sibTrans" cxnId="{5C00681F-BF64-7E4E-9B7B-F5037A815763}">
      <dgm:prSet/>
      <dgm:spPr/>
      <dgm:t>
        <a:bodyPr/>
        <a:lstStyle/>
        <a:p>
          <a:endParaRPr lang="en-US"/>
        </a:p>
      </dgm:t>
    </dgm:pt>
    <dgm:pt modelId="{BE723175-D086-2C43-B5BF-9FB24C2811D7}" type="pres">
      <dgm:prSet presAssocID="{4064581E-7CCF-AD4D-98DA-EA727C84D351}" presName="Name0" presStyleCnt="0">
        <dgm:presLayoutVars>
          <dgm:dir/>
          <dgm:resizeHandles val="exact"/>
        </dgm:presLayoutVars>
      </dgm:prSet>
      <dgm:spPr/>
    </dgm:pt>
    <dgm:pt modelId="{944D2AAA-1867-804C-A6CE-B53D26369681}" type="pres">
      <dgm:prSet presAssocID="{B2173E31-5250-694B-9571-2803F58704E4}" presName="node" presStyleLbl="node1" presStyleIdx="0" presStyleCnt="5">
        <dgm:presLayoutVars>
          <dgm:bulletEnabled val="1"/>
        </dgm:presLayoutVars>
      </dgm:prSet>
      <dgm:spPr/>
    </dgm:pt>
    <dgm:pt modelId="{60830458-1D3B-AC47-B6B8-99E778C08071}" type="pres">
      <dgm:prSet presAssocID="{B5D054E7-2434-214B-8A08-90074F681B2C}" presName="sibTrans" presStyleLbl="sibTrans2D1" presStyleIdx="0" presStyleCnt="4"/>
      <dgm:spPr/>
    </dgm:pt>
    <dgm:pt modelId="{D4A80683-D0BB-E54E-9883-16C4FB3CB07C}" type="pres">
      <dgm:prSet presAssocID="{B5D054E7-2434-214B-8A08-90074F681B2C}" presName="connectorText" presStyleLbl="sibTrans2D1" presStyleIdx="0" presStyleCnt="4"/>
      <dgm:spPr/>
    </dgm:pt>
    <dgm:pt modelId="{7ED673C9-46F3-674D-8C0B-798B80A9C9E2}" type="pres">
      <dgm:prSet presAssocID="{C65A055F-9A4E-C54A-A16C-96D986601218}" presName="node" presStyleLbl="node1" presStyleIdx="1" presStyleCnt="5">
        <dgm:presLayoutVars>
          <dgm:bulletEnabled val="1"/>
        </dgm:presLayoutVars>
      </dgm:prSet>
      <dgm:spPr/>
    </dgm:pt>
    <dgm:pt modelId="{A30266FA-2650-3D43-B305-854E1B5ECFDA}" type="pres">
      <dgm:prSet presAssocID="{0CD4A2E5-47F3-D148-BDF1-1002525D5346}" presName="sibTrans" presStyleLbl="sibTrans2D1" presStyleIdx="1" presStyleCnt="4"/>
      <dgm:spPr/>
    </dgm:pt>
    <dgm:pt modelId="{A6C3FC15-D893-2340-9854-5CD5F308AC6F}" type="pres">
      <dgm:prSet presAssocID="{0CD4A2E5-47F3-D148-BDF1-1002525D5346}" presName="connectorText" presStyleLbl="sibTrans2D1" presStyleIdx="1" presStyleCnt="4"/>
      <dgm:spPr/>
    </dgm:pt>
    <dgm:pt modelId="{3A783E50-98EE-BD4A-B57F-64AE4FC058FF}" type="pres">
      <dgm:prSet presAssocID="{68EAD576-DA40-4441-A509-E3BC02220228}" presName="node" presStyleLbl="node1" presStyleIdx="2" presStyleCnt="5">
        <dgm:presLayoutVars>
          <dgm:bulletEnabled val="1"/>
        </dgm:presLayoutVars>
      </dgm:prSet>
      <dgm:spPr/>
    </dgm:pt>
    <dgm:pt modelId="{CA883C4D-87AC-9948-9D96-75BA62677E8F}" type="pres">
      <dgm:prSet presAssocID="{248C5F5C-4905-F944-AEBC-2DFC82655B2B}" presName="sibTrans" presStyleLbl="sibTrans2D1" presStyleIdx="2" presStyleCnt="4"/>
      <dgm:spPr/>
    </dgm:pt>
    <dgm:pt modelId="{502DE7D1-12F5-C840-B41B-2C4D95DEFE35}" type="pres">
      <dgm:prSet presAssocID="{248C5F5C-4905-F944-AEBC-2DFC82655B2B}" presName="connectorText" presStyleLbl="sibTrans2D1" presStyleIdx="2" presStyleCnt="4"/>
      <dgm:spPr/>
    </dgm:pt>
    <dgm:pt modelId="{4155DE70-C4CB-934B-A05D-33CA12CAAFE0}" type="pres">
      <dgm:prSet presAssocID="{88D719E7-EA7A-F64D-9283-14482CB4E6CC}" presName="node" presStyleLbl="node1" presStyleIdx="3" presStyleCnt="5">
        <dgm:presLayoutVars>
          <dgm:bulletEnabled val="1"/>
        </dgm:presLayoutVars>
      </dgm:prSet>
      <dgm:spPr/>
    </dgm:pt>
    <dgm:pt modelId="{E953F879-F67F-8146-96F2-4CD4B62D4839}" type="pres">
      <dgm:prSet presAssocID="{ECD8B8BF-DA74-824E-A988-DED8C86911A4}" presName="sibTrans" presStyleLbl="sibTrans2D1" presStyleIdx="3" presStyleCnt="4"/>
      <dgm:spPr/>
    </dgm:pt>
    <dgm:pt modelId="{6AD54623-0D4A-C742-95CF-C5B1EF862478}" type="pres">
      <dgm:prSet presAssocID="{ECD8B8BF-DA74-824E-A988-DED8C86911A4}" presName="connectorText" presStyleLbl="sibTrans2D1" presStyleIdx="3" presStyleCnt="4"/>
      <dgm:spPr/>
    </dgm:pt>
    <dgm:pt modelId="{3A0E4D84-E34C-C947-BFCF-825C81BB5D02}" type="pres">
      <dgm:prSet presAssocID="{D94590F5-6400-8447-8D80-A4A15482D731}" presName="node" presStyleLbl="node1" presStyleIdx="4" presStyleCnt="5">
        <dgm:presLayoutVars>
          <dgm:bulletEnabled val="1"/>
        </dgm:presLayoutVars>
      </dgm:prSet>
      <dgm:spPr/>
    </dgm:pt>
  </dgm:ptLst>
  <dgm:cxnLst>
    <dgm:cxn modelId="{1CD53607-5E4E-0B4C-8D3D-AFA1B06E58CF}" type="presOf" srcId="{88D719E7-EA7A-F64D-9283-14482CB4E6CC}" destId="{4155DE70-C4CB-934B-A05D-33CA12CAAFE0}" srcOrd="0" destOrd="0" presId="urn:microsoft.com/office/officeart/2005/8/layout/process1"/>
    <dgm:cxn modelId="{10C3EE07-0000-0240-BD07-A8C69EC651B0}" type="presOf" srcId="{68EAD576-DA40-4441-A509-E3BC02220228}" destId="{3A783E50-98EE-BD4A-B57F-64AE4FC058FF}" srcOrd="0" destOrd="0" presId="urn:microsoft.com/office/officeart/2005/8/layout/process1"/>
    <dgm:cxn modelId="{5C00681F-BF64-7E4E-9B7B-F5037A815763}" srcId="{4064581E-7CCF-AD4D-98DA-EA727C84D351}" destId="{88D719E7-EA7A-F64D-9283-14482CB4E6CC}" srcOrd="3" destOrd="0" parTransId="{F357009C-6C92-454B-8BE9-34EF734F836F}" sibTransId="{ECD8B8BF-DA74-824E-A988-DED8C86911A4}"/>
    <dgm:cxn modelId="{8E29826D-1CDB-1C45-8362-EF06B1ADBAE4}" type="presOf" srcId="{248C5F5C-4905-F944-AEBC-2DFC82655B2B}" destId="{CA883C4D-87AC-9948-9D96-75BA62677E8F}" srcOrd="0" destOrd="0" presId="urn:microsoft.com/office/officeart/2005/8/layout/process1"/>
    <dgm:cxn modelId="{D978FD77-6DC8-B741-87E6-C117AAD17AA3}" srcId="{4064581E-7CCF-AD4D-98DA-EA727C84D351}" destId="{D94590F5-6400-8447-8D80-A4A15482D731}" srcOrd="4" destOrd="0" parTransId="{D313ECE3-7B39-C841-A345-CDB70A7D01DE}" sibTransId="{610A1EF3-F24A-684D-9EA3-698B34F663EB}"/>
    <dgm:cxn modelId="{6EE42A84-BF75-F741-98B7-136561D7A3A1}" type="presOf" srcId="{ECD8B8BF-DA74-824E-A988-DED8C86911A4}" destId="{6AD54623-0D4A-C742-95CF-C5B1EF862478}" srcOrd="1" destOrd="0" presId="urn:microsoft.com/office/officeart/2005/8/layout/process1"/>
    <dgm:cxn modelId="{54432DC4-05AB-7E48-852B-320C4B2FE967}" type="presOf" srcId="{D94590F5-6400-8447-8D80-A4A15482D731}" destId="{3A0E4D84-E34C-C947-BFCF-825C81BB5D02}" srcOrd="0" destOrd="0" presId="urn:microsoft.com/office/officeart/2005/8/layout/process1"/>
    <dgm:cxn modelId="{B690F7CD-FE81-644D-9E0B-A90FBA52EEF6}" srcId="{4064581E-7CCF-AD4D-98DA-EA727C84D351}" destId="{68EAD576-DA40-4441-A509-E3BC02220228}" srcOrd="2" destOrd="0" parTransId="{631AE80F-DD8C-7D4C-A90C-5B1888EC2646}" sibTransId="{248C5F5C-4905-F944-AEBC-2DFC82655B2B}"/>
    <dgm:cxn modelId="{1F81F4D6-D2E6-664A-BF25-87B93124308A}" type="presOf" srcId="{ECD8B8BF-DA74-824E-A988-DED8C86911A4}" destId="{E953F879-F67F-8146-96F2-4CD4B62D4839}" srcOrd="0" destOrd="0" presId="urn:microsoft.com/office/officeart/2005/8/layout/process1"/>
    <dgm:cxn modelId="{9BB09CE1-FB22-474B-9064-5D1A3DE208CC}" type="presOf" srcId="{0CD4A2E5-47F3-D148-BDF1-1002525D5346}" destId="{A6C3FC15-D893-2340-9854-5CD5F308AC6F}" srcOrd="1" destOrd="0" presId="urn:microsoft.com/office/officeart/2005/8/layout/process1"/>
    <dgm:cxn modelId="{F05992E3-004A-AA44-97EF-8B240FED45BA}" srcId="{4064581E-7CCF-AD4D-98DA-EA727C84D351}" destId="{B2173E31-5250-694B-9571-2803F58704E4}" srcOrd="0" destOrd="0" parTransId="{FFACB0CC-0D22-8842-BC4B-6C0933B86D2E}" sibTransId="{B5D054E7-2434-214B-8A08-90074F681B2C}"/>
    <dgm:cxn modelId="{4C1208E5-95C2-C249-8072-5A94FF6B285A}" type="presOf" srcId="{B2173E31-5250-694B-9571-2803F58704E4}" destId="{944D2AAA-1867-804C-A6CE-B53D26369681}" srcOrd="0" destOrd="0" presId="urn:microsoft.com/office/officeart/2005/8/layout/process1"/>
    <dgm:cxn modelId="{85F941E5-6E84-F249-90F7-EA27604C0098}" srcId="{4064581E-7CCF-AD4D-98DA-EA727C84D351}" destId="{C65A055F-9A4E-C54A-A16C-96D986601218}" srcOrd="1" destOrd="0" parTransId="{A275AE3A-FFFA-DE42-9615-1D7E94172A95}" sibTransId="{0CD4A2E5-47F3-D148-BDF1-1002525D5346}"/>
    <dgm:cxn modelId="{8C3E3CE6-0878-9243-B1CC-CAF29C588004}" type="presOf" srcId="{0CD4A2E5-47F3-D148-BDF1-1002525D5346}" destId="{A30266FA-2650-3D43-B305-854E1B5ECFDA}" srcOrd="0" destOrd="0" presId="urn:microsoft.com/office/officeart/2005/8/layout/process1"/>
    <dgm:cxn modelId="{B40EB4E8-ABB3-FC43-91B8-7D20429A43FF}" type="presOf" srcId="{C65A055F-9A4E-C54A-A16C-96D986601218}" destId="{7ED673C9-46F3-674D-8C0B-798B80A9C9E2}" srcOrd="0" destOrd="0" presId="urn:microsoft.com/office/officeart/2005/8/layout/process1"/>
    <dgm:cxn modelId="{2816E8E9-704A-7047-83FD-B6E6FEB872CD}" type="presOf" srcId="{B5D054E7-2434-214B-8A08-90074F681B2C}" destId="{60830458-1D3B-AC47-B6B8-99E778C08071}" srcOrd="0" destOrd="0" presId="urn:microsoft.com/office/officeart/2005/8/layout/process1"/>
    <dgm:cxn modelId="{5E4740FB-6D38-3C4C-9700-F00A4206BAD4}" type="presOf" srcId="{B5D054E7-2434-214B-8A08-90074F681B2C}" destId="{D4A80683-D0BB-E54E-9883-16C4FB3CB07C}" srcOrd="1" destOrd="0" presId="urn:microsoft.com/office/officeart/2005/8/layout/process1"/>
    <dgm:cxn modelId="{2C4814FC-2E9A-B041-BE04-A01CAF9D6941}" type="presOf" srcId="{4064581E-7CCF-AD4D-98DA-EA727C84D351}" destId="{BE723175-D086-2C43-B5BF-9FB24C2811D7}" srcOrd="0" destOrd="0" presId="urn:microsoft.com/office/officeart/2005/8/layout/process1"/>
    <dgm:cxn modelId="{8C2DF5FD-4961-054D-83DD-DF0A281E15F9}" type="presOf" srcId="{248C5F5C-4905-F944-AEBC-2DFC82655B2B}" destId="{502DE7D1-12F5-C840-B41B-2C4D95DEFE35}" srcOrd="1" destOrd="0" presId="urn:microsoft.com/office/officeart/2005/8/layout/process1"/>
    <dgm:cxn modelId="{25C9603B-C453-4747-9093-44409A41FB34}" type="presParOf" srcId="{BE723175-D086-2C43-B5BF-9FB24C2811D7}" destId="{944D2AAA-1867-804C-A6CE-B53D26369681}" srcOrd="0" destOrd="0" presId="urn:microsoft.com/office/officeart/2005/8/layout/process1"/>
    <dgm:cxn modelId="{96EFBC70-0BB4-884C-804E-196C5367588F}" type="presParOf" srcId="{BE723175-D086-2C43-B5BF-9FB24C2811D7}" destId="{60830458-1D3B-AC47-B6B8-99E778C08071}" srcOrd="1" destOrd="0" presId="urn:microsoft.com/office/officeart/2005/8/layout/process1"/>
    <dgm:cxn modelId="{C5FA0AB4-A348-BF46-BDDE-A945D42070EF}" type="presParOf" srcId="{60830458-1D3B-AC47-B6B8-99E778C08071}" destId="{D4A80683-D0BB-E54E-9883-16C4FB3CB07C}" srcOrd="0" destOrd="0" presId="urn:microsoft.com/office/officeart/2005/8/layout/process1"/>
    <dgm:cxn modelId="{10F22935-B444-6C46-A8D4-B03C1DE1D796}" type="presParOf" srcId="{BE723175-D086-2C43-B5BF-9FB24C2811D7}" destId="{7ED673C9-46F3-674D-8C0B-798B80A9C9E2}" srcOrd="2" destOrd="0" presId="urn:microsoft.com/office/officeart/2005/8/layout/process1"/>
    <dgm:cxn modelId="{5EE3768B-3F5F-C745-8FEB-221AC41554C8}" type="presParOf" srcId="{BE723175-D086-2C43-B5BF-9FB24C2811D7}" destId="{A30266FA-2650-3D43-B305-854E1B5ECFDA}" srcOrd="3" destOrd="0" presId="urn:microsoft.com/office/officeart/2005/8/layout/process1"/>
    <dgm:cxn modelId="{0C483675-0A13-D344-A2CA-DC399805A3F6}" type="presParOf" srcId="{A30266FA-2650-3D43-B305-854E1B5ECFDA}" destId="{A6C3FC15-D893-2340-9854-5CD5F308AC6F}" srcOrd="0" destOrd="0" presId="urn:microsoft.com/office/officeart/2005/8/layout/process1"/>
    <dgm:cxn modelId="{D32BAAD4-5C16-D648-86B4-C2D9972A669A}" type="presParOf" srcId="{BE723175-D086-2C43-B5BF-9FB24C2811D7}" destId="{3A783E50-98EE-BD4A-B57F-64AE4FC058FF}" srcOrd="4" destOrd="0" presId="urn:microsoft.com/office/officeart/2005/8/layout/process1"/>
    <dgm:cxn modelId="{8FDD0258-3068-FF43-A762-DD63F743D9A1}" type="presParOf" srcId="{BE723175-D086-2C43-B5BF-9FB24C2811D7}" destId="{CA883C4D-87AC-9948-9D96-75BA62677E8F}" srcOrd="5" destOrd="0" presId="urn:microsoft.com/office/officeart/2005/8/layout/process1"/>
    <dgm:cxn modelId="{EE66297C-BBEA-8947-AE84-F2D860480666}" type="presParOf" srcId="{CA883C4D-87AC-9948-9D96-75BA62677E8F}" destId="{502DE7D1-12F5-C840-B41B-2C4D95DEFE35}" srcOrd="0" destOrd="0" presId="urn:microsoft.com/office/officeart/2005/8/layout/process1"/>
    <dgm:cxn modelId="{C902AF2C-E896-D344-9B4E-6125E7F1570E}" type="presParOf" srcId="{BE723175-D086-2C43-B5BF-9FB24C2811D7}" destId="{4155DE70-C4CB-934B-A05D-33CA12CAAFE0}" srcOrd="6" destOrd="0" presId="urn:microsoft.com/office/officeart/2005/8/layout/process1"/>
    <dgm:cxn modelId="{B5D6A87D-D0A4-9349-8FDA-F8DFE9CC99C5}" type="presParOf" srcId="{BE723175-D086-2C43-B5BF-9FB24C2811D7}" destId="{E953F879-F67F-8146-96F2-4CD4B62D4839}" srcOrd="7" destOrd="0" presId="urn:microsoft.com/office/officeart/2005/8/layout/process1"/>
    <dgm:cxn modelId="{DEA64FC7-75BC-044E-92CF-A6E9A86C894A}" type="presParOf" srcId="{E953F879-F67F-8146-96F2-4CD4B62D4839}" destId="{6AD54623-0D4A-C742-95CF-C5B1EF862478}" srcOrd="0" destOrd="0" presId="urn:microsoft.com/office/officeart/2005/8/layout/process1"/>
    <dgm:cxn modelId="{81D6CF61-FAA7-EB4B-8936-80FA3DF4D6F2}" type="presParOf" srcId="{BE723175-D086-2C43-B5BF-9FB24C2811D7}" destId="{3A0E4D84-E34C-C947-BFCF-825C81BB5D0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853CA-84B6-2842-8F67-80AB186C59F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B0238F37-13F5-7E4C-8052-2F70647174BA}">
      <dgm:prSet/>
      <dgm:spPr/>
      <dgm:t>
        <a:bodyPr/>
        <a:lstStyle/>
        <a:p>
          <a:r>
            <a:rPr lang="en-US"/>
            <a:t>Use GUI to </a:t>
          </a:r>
        </a:p>
      </dgm:t>
    </dgm:pt>
    <dgm:pt modelId="{D7C3F03E-41E2-6142-8389-9114BEBD5252}" type="parTrans" cxnId="{AE2DE248-8DDB-5B4A-BCB5-7D2FCA6CDFF9}">
      <dgm:prSet/>
      <dgm:spPr/>
      <dgm:t>
        <a:bodyPr/>
        <a:lstStyle/>
        <a:p>
          <a:endParaRPr lang="en-US"/>
        </a:p>
      </dgm:t>
    </dgm:pt>
    <dgm:pt modelId="{B6743CCA-7EEC-1A4A-BB96-A7D0A5C81592}" type="sibTrans" cxnId="{AE2DE248-8DDB-5B4A-BCB5-7D2FCA6CDFF9}">
      <dgm:prSet/>
      <dgm:spPr/>
      <dgm:t>
        <a:bodyPr/>
        <a:lstStyle/>
        <a:p>
          <a:endParaRPr lang="en-US"/>
        </a:p>
      </dgm:t>
    </dgm:pt>
    <dgm:pt modelId="{C65E9087-D29E-4245-ADD0-0B97BABF4B81}">
      <dgm:prSet/>
      <dgm:spPr/>
      <dgm:t>
        <a:bodyPr/>
        <a:lstStyle/>
        <a:p>
          <a:r>
            <a:rPr lang="en-US"/>
            <a:t>Find average cell diameter</a:t>
          </a:r>
        </a:p>
      </dgm:t>
    </dgm:pt>
    <dgm:pt modelId="{076867D8-CD9A-8944-9090-B6AF534650AF}" type="parTrans" cxnId="{D8200F41-0751-4442-A7A8-1EDE4EF3045B}">
      <dgm:prSet/>
      <dgm:spPr/>
      <dgm:t>
        <a:bodyPr/>
        <a:lstStyle/>
        <a:p>
          <a:endParaRPr lang="en-US"/>
        </a:p>
      </dgm:t>
    </dgm:pt>
    <dgm:pt modelId="{77ADD464-1078-9847-9F40-30F6A14CC367}" type="sibTrans" cxnId="{D8200F41-0751-4442-A7A8-1EDE4EF3045B}">
      <dgm:prSet/>
      <dgm:spPr/>
      <dgm:t>
        <a:bodyPr/>
        <a:lstStyle/>
        <a:p>
          <a:endParaRPr lang="en-US"/>
        </a:p>
      </dgm:t>
    </dgm:pt>
    <dgm:pt modelId="{B113B7A3-AE88-0B4F-99BF-BCE00E2188B0}">
      <dgm:prSet/>
      <dgm:spPr/>
      <dgm:t>
        <a:bodyPr/>
        <a:lstStyle/>
        <a:p>
          <a:r>
            <a:rPr lang="en-US"/>
            <a:t>Pick best pretrained network</a:t>
          </a:r>
        </a:p>
      </dgm:t>
    </dgm:pt>
    <dgm:pt modelId="{E9061FF9-F8FF-9E43-BB0A-58C9F9390E57}" type="parTrans" cxnId="{BD4574AB-C60D-2349-B09C-72F753058E2A}">
      <dgm:prSet/>
      <dgm:spPr/>
      <dgm:t>
        <a:bodyPr/>
        <a:lstStyle/>
        <a:p>
          <a:endParaRPr lang="en-US"/>
        </a:p>
      </dgm:t>
    </dgm:pt>
    <dgm:pt modelId="{7A48B557-D639-A944-9006-F9EF372F07FF}" type="sibTrans" cxnId="{BD4574AB-C60D-2349-B09C-72F753058E2A}">
      <dgm:prSet/>
      <dgm:spPr/>
      <dgm:t>
        <a:bodyPr/>
        <a:lstStyle/>
        <a:p>
          <a:endParaRPr lang="en-US"/>
        </a:p>
      </dgm:t>
    </dgm:pt>
    <dgm:pt modelId="{71C1B249-791B-384E-9052-B07A9A2B1B07}">
      <dgm:prSet/>
      <dgm:spPr/>
      <dgm:t>
        <a:bodyPr/>
        <a:lstStyle/>
        <a:p>
          <a:r>
            <a:rPr lang="en-US" dirty="0"/>
            <a:t>Choose channel to create segmentation</a:t>
          </a:r>
        </a:p>
      </dgm:t>
    </dgm:pt>
    <dgm:pt modelId="{E56D8241-44E0-0147-80B4-409634946647}" type="parTrans" cxnId="{55B32057-8FEA-2040-910D-116C6CC5FDB5}">
      <dgm:prSet/>
      <dgm:spPr/>
      <dgm:t>
        <a:bodyPr/>
        <a:lstStyle/>
        <a:p>
          <a:endParaRPr lang="en-US"/>
        </a:p>
      </dgm:t>
    </dgm:pt>
    <dgm:pt modelId="{D0CD29BA-3FE2-054B-91D0-86FB9137351F}" type="sibTrans" cxnId="{55B32057-8FEA-2040-910D-116C6CC5FDB5}">
      <dgm:prSet/>
      <dgm:spPr/>
      <dgm:t>
        <a:bodyPr/>
        <a:lstStyle/>
        <a:p>
          <a:endParaRPr lang="en-US"/>
        </a:p>
      </dgm:t>
    </dgm:pt>
    <dgm:pt modelId="{05C75469-7175-424F-9C5B-A8C46B10CED8}">
      <dgm:prSet/>
      <dgm:spPr/>
      <dgm:t>
        <a:bodyPr/>
        <a:lstStyle/>
        <a:p>
          <a:r>
            <a:rPr lang="en-US" dirty="0"/>
            <a:t>Choose which segmentation has the most cells</a:t>
          </a:r>
        </a:p>
      </dgm:t>
    </dgm:pt>
    <dgm:pt modelId="{4D46A3E4-707C-3249-9A0E-C7E87A0359EB}" type="parTrans" cxnId="{04BD3EB7-ACB2-224C-89F5-FF3B366497F1}">
      <dgm:prSet/>
      <dgm:spPr/>
      <dgm:t>
        <a:bodyPr/>
        <a:lstStyle/>
        <a:p>
          <a:endParaRPr lang="en-US"/>
        </a:p>
      </dgm:t>
    </dgm:pt>
    <dgm:pt modelId="{9AD27FBC-AA94-7847-A543-785776D201C0}" type="sibTrans" cxnId="{04BD3EB7-ACB2-224C-89F5-FF3B366497F1}">
      <dgm:prSet/>
      <dgm:spPr/>
      <dgm:t>
        <a:bodyPr/>
        <a:lstStyle/>
        <a:p>
          <a:endParaRPr lang="en-US"/>
        </a:p>
      </dgm:t>
    </dgm:pt>
    <dgm:pt modelId="{A4F0273C-9195-324D-AB58-C7C8B767763E}">
      <dgm:prSet/>
      <dgm:spPr/>
      <dgm:t>
        <a:bodyPr/>
        <a:lstStyle/>
        <a:p>
          <a:r>
            <a:rPr lang="en-US"/>
            <a:t>Iterate through outlines of different cells and do statistical analysis on intensities </a:t>
          </a:r>
        </a:p>
      </dgm:t>
    </dgm:pt>
    <dgm:pt modelId="{298230B0-6750-3840-8CE9-25B11543C914}" type="parTrans" cxnId="{9EB62F6F-3B60-B445-806B-B19F0CCC7CF4}">
      <dgm:prSet/>
      <dgm:spPr/>
      <dgm:t>
        <a:bodyPr/>
        <a:lstStyle/>
        <a:p>
          <a:endParaRPr lang="en-US"/>
        </a:p>
      </dgm:t>
    </dgm:pt>
    <dgm:pt modelId="{07CF4ECB-BBBD-F040-A177-165D6987000F}" type="sibTrans" cxnId="{9EB62F6F-3B60-B445-806B-B19F0CCC7CF4}">
      <dgm:prSet/>
      <dgm:spPr/>
      <dgm:t>
        <a:bodyPr/>
        <a:lstStyle/>
        <a:p>
          <a:endParaRPr lang="en-US"/>
        </a:p>
      </dgm:t>
    </dgm:pt>
    <dgm:pt modelId="{71DE4A1A-EBBF-6C49-9D76-13A332643C2E}" type="pres">
      <dgm:prSet presAssocID="{1B5853CA-84B6-2842-8F67-80AB186C59F7}" presName="Name0" presStyleCnt="0">
        <dgm:presLayoutVars>
          <dgm:dir/>
          <dgm:resizeHandles val="exact"/>
        </dgm:presLayoutVars>
      </dgm:prSet>
      <dgm:spPr/>
    </dgm:pt>
    <dgm:pt modelId="{D9F8B3DF-78D6-D043-AD9D-A8CFDCFF88A5}" type="pres">
      <dgm:prSet presAssocID="{B0238F37-13F5-7E4C-8052-2F70647174BA}" presName="node" presStyleLbl="node1" presStyleIdx="0" presStyleCnt="3">
        <dgm:presLayoutVars>
          <dgm:bulletEnabled val="1"/>
        </dgm:presLayoutVars>
      </dgm:prSet>
      <dgm:spPr/>
    </dgm:pt>
    <dgm:pt modelId="{B0ADDFE8-FDB2-624E-90DF-749648287B25}" type="pres">
      <dgm:prSet presAssocID="{B6743CCA-7EEC-1A4A-BB96-A7D0A5C81592}" presName="sibTrans" presStyleLbl="sibTrans2D1" presStyleIdx="0" presStyleCnt="2"/>
      <dgm:spPr/>
    </dgm:pt>
    <dgm:pt modelId="{713488D5-4A01-1D4E-B019-EB0632B1EF6B}" type="pres">
      <dgm:prSet presAssocID="{B6743CCA-7EEC-1A4A-BB96-A7D0A5C81592}" presName="connectorText" presStyleLbl="sibTrans2D1" presStyleIdx="0" presStyleCnt="2"/>
      <dgm:spPr/>
    </dgm:pt>
    <dgm:pt modelId="{8831FED5-7159-B049-AC6B-CF0298124F87}" type="pres">
      <dgm:prSet presAssocID="{71C1B249-791B-384E-9052-B07A9A2B1B07}" presName="node" presStyleLbl="node1" presStyleIdx="1" presStyleCnt="3">
        <dgm:presLayoutVars>
          <dgm:bulletEnabled val="1"/>
        </dgm:presLayoutVars>
      </dgm:prSet>
      <dgm:spPr/>
    </dgm:pt>
    <dgm:pt modelId="{B8B99327-1DD7-7C4E-8509-EF0BED30549E}" type="pres">
      <dgm:prSet presAssocID="{D0CD29BA-3FE2-054B-91D0-86FB9137351F}" presName="sibTrans" presStyleLbl="sibTrans2D1" presStyleIdx="1" presStyleCnt="2"/>
      <dgm:spPr/>
    </dgm:pt>
    <dgm:pt modelId="{9A0449A3-E788-BB41-AAD5-BC17E90DF74C}" type="pres">
      <dgm:prSet presAssocID="{D0CD29BA-3FE2-054B-91D0-86FB9137351F}" presName="connectorText" presStyleLbl="sibTrans2D1" presStyleIdx="1" presStyleCnt="2"/>
      <dgm:spPr/>
    </dgm:pt>
    <dgm:pt modelId="{02453D4B-73B7-7D4B-9AA8-CFE3ACA2F059}" type="pres">
      <dgm:prSet presAssocID="{A4F0273C-9195-324D-AB58-C7C8B767763E}" presName="node" presStyleLbl="node1" presStyleIdx="2" presStyleCnt="3">
        <dgm:presLayoutVars>
          <dgm:bulletEnabled val="1"/>
        </dgm:presLayoutVars>
      </dgm:prSet>
      <dgm:spPr/>
    </dgm:pt>
  </dgm:ptLst>
  <dgm:cxnLst>
    <dgm:cxn modelId="{0CBD5D0B-D198-1146-A2F3-7CCEEDEF9EF1}" type="presOf" srcId="{B0238F37-13F5-7E4C-8052-2F70647174BA}" destId="{D9F8B3DF-78D6-D043-AD9D-A8CFDCFF88A5}" srcOrd="0" destOrd="0" presId="urn:microsoft.com/office/officeart/2005/8/layout/process1"/>
    <dgm:cxn modelId="{D8200F41-0751-4442-A7A8-1EDE4EF3045B}" srcId="{B0238F37-13F5-7E4C-8052-2F70647174BA}" destId="{C65E9087-D29E-4245-ADD0-0B97BABF4B81}" srcOrd="0" destOrd="0" parTransId="{076867D8-CD9A-8944-9090-B6AF534650AF}" sibTransId="{77ADD464-1078-9847-9F40-30F6A14CC367}"/>
    <dgm:cxn modelId="{AE2DE248-8DDB-5B4A-BCB5-7D2FCA6CDFF9}" srcId="{1B5853CA-84B6-2842-8F67-80AB186C59F7}" destId="{B0238F37-13F5-7E4C-8052-2F70647174BA}" srcOrd="0" destOrd="0" parTransId="{D7C3F03E-41E2-6142-8389-9114BEBD5252}" sibTransId="{B6743CCA-7EEC-1A4A-BB96-A7D0A5C81592}"/>
    <dgm:cxn modelId="{244F664D-5071-0141-8692-0933904E0241}" type="presOf" srcId="{C65E9087-D29E-4245-ADD0-0B97BABF4B81}" destId="{D9F8B3DF-78D6-D043-AD9D-A8CFDCFF88A5}" srcOrd="0" destOrd="1" presId="urn:microsoft.com/office/officeart/2005/8/layout/process1"/>
    <dgm:cxn modelId="{55B32057-8FEA-2040-910D-116C6CC5FDB5}" srcId="{1B5853CA-84B6-2842-8F67-80AB186C59F7}" destId="{71C1B249-791B-384E-9052-B07A9A2B1B07}" srcOrd="1" destOrd="0" parTransId="{E56D8241-44E0-0147-80B4-409634946647}" sibTransId="{D0CD29BA-3FE2-054B-91D0-86FB9137351F}"/>
    <dgm:cxn modelId="{8DBB5D63-209D-8341-9004-3AB05C3D08B0}" type="presOf" srcId="{B6743CCA-7EEC-1A4A-BB96-A7D0A5C81592}" destId="{713488D5-4A01-1D4E-B019-EB0632B1EF6B}" srcOrd="1" destOrd="0" presId="urn:microsoft.com/office/officeart/2005/8/layout/process1"/>
    <dgm:cxn modelId="{9EB62F6F-3B60-B445-806B-B19F0CCC7CF4}" srcId="{1B5853CA-84B6-2842-8F67-80AB186C59F7}" destId="{A4F0273C-9195-324D-AB58-C7C8B767763E}" srcOrd="2" destOrd="0" parTransId="{298230B0-6750-3840-8CE9-25B11543C914}" sibTransId="{07CF4ECB-BBBD-F040-A177-165D6987000F}"/>
    <dgm:cxn modelId="{6364A678-E34C-BA43-9228-7F2152B3B143}" type="presOf" srcId="{D0CD29BA-3FE2-054B-91D0-86FB9137351F}" destId="{9A0449A3-E788-BB41-AAD5-BC17E90DF74C}" srcOrd="1" destOrd="0" presId="urn:microsoft.com/office/officeart/2005/8/layout/process1"/>
    <dgm:cxn modelId="{5E7B7281-C62A-F440-A115-F1BE954A8D33}" type="presOf" srcId="{A4F0273C-9195-324D-AB58-C7C8B767763E}" destId="{02453D4B-73B7-7D4B-9AA8-CFE3ACA2F059}" srcOrd="0" destOrd="0" presId="urn:microsoft.com/office/officeart/2005/8/layout/process1"/>
    <dgm:cxn modelId="{5D902E98-80C1-AA4C-891C-F20CB646A829}" type="presOf" srcId="{1B5853CA-84B6-2842-8F67-80AB186C59F7}" destId="{71DE4A1A-EBBF-6C49-9D76-13A332643C2E}" srcOrd="0" destOrd="0" presId="urn:microsoft.com/office/officeart/2005/8/layout/process1"/>
    <dgm:cxn modelId="{BD4574AB-C60D-2349-B09C-72F753058E2A}" srcId="{B0238F37-13F5-7E4C-8052-2F70647174BA}" destId="{B113B7A3-AE88-0B4F-99BF-BCE00E2188B0}" srcOrd="1" destOrd="0" parTransId="{E9061FF9-F8FF-9E43-BB0A-58C9F9390E57}" sibTransId="{7A48B557-D639-A944-9006-F9EF372F07FF}"/>
    <dgm:cxn modelId="{25D382B6-097F-3C4A-A845-06AAFAB68379}" type="presOf" srcId="{05C75469-7175-424F-9C5B-A8C46B10CED8}" destId="{8831FED5-7159-B049-AC6B-CF0298124F87}" srcOrd="0" destOrd="1" presId="urn:microsoft.com/office/officeart/2005/8/layout/process1"/>
    <dgm:cxn modelId="{04BD3EB7-ACB2-224C-89F5-FF3B366497F1}" srcId="{71C1B249-791B-384E-9052-B07A9A2B1B07}" destId="{05C75469-7175-424F-9C5B-A8C46B10CED8}" srcOrd="0" destOrd="0" parTransId="{4D46A3E4-707C-3249-9A0E-C7E87A0359EB}" sibTransId="{9AD27FBC-AA94-7847-A543-785776D201C0}"/>
    <dgm:cxn modelId="{533682C3-ABC0-F842-88C1-26F88055DE4F}" type="presOf" srcId="{D0CD29BA-3FE2-054B-91D0-86FB9137351F}" destId="{B8B99327-1DD7-7C4E-8509-EF0BED30549E}" srcOrd="0" destOrd="0" presId="urn:microsoft.com/office/officeart/2005/8/layout/process1"/>
    <dgm:cxn modelId="{1EEA65D1-3082-564B-B593-5F821B6B7DE7}" type="presOf" srcId="{B6743CCA-7EEC-1A4A-BB96-A7D0A5C81592}" destId="{B0ADDFE8-FDB2-624E-90DF-749648287B25}" srcOrd="0" destOrd="0" presId="urn:microsoft.com/office/officeart/2005/8/layout/process1"/>
    <dgm:cxn modelId="{FAA556DC-6CE6-6B40-AFA0-ECB53F7727EB}" type="presOf" srcId="{B113B7A3-AE88-0B4F-99BF-BCE00E2188B0}" destId="{D9F8B3DF-78D6-D043-AD9D-A8CFDCFF88A5}" srcOrd="0" destOrd="2" presId="urn:microsoft.com/office/officeart/2005/8/layout/process1"/>
    <dgm:cxn modelId="{4B27C3EF-90D1-3A49-99AA-3ED792627650}" type="presOf" srcId="{71C1B249-791B-384E-9052-B07A9A2B1B07}" destId="{8831FED5-7159-B049-AC6B-CF0298124F87}" srcOrd="0" destOrd="0" presId="urn:microsoft.com/office/officeart/2005/8/layout/process1"/>
    <dgm:cxn modelId="{CC68D567-8AF8-FD4B-9632-0C00A02BFDED}" type="presParOf" srcId="{71DE4A1A-EBBF-6C49-9D76-13A332643C2E}" destId="{D9F8B3DF-78D6-D043-AD9D-A8CFDCFF88A5}" srcOrd="0" destOrd="0" presId="urn:microsoft.com/office/officeart/2005/8/layout/process1"/>
    <dgm:cxn modelId="{871EF825-E5BE-EB41-B750-A230012E8F42}" type="presParOf" srcId="{71DE4A1A-EBBF-6C49-9D76-13A332643C2E}" destId="{B0ADDFE8-FDB2-624E-90DF-749648287B25}" srcOrd="1" destOrd="0" presId="urn:microsoft.com/office/officeart/2005/8/layout/process1"/>
    <dgm:cxn modelId="{79D12144-EA61-7749-904E-B1A4F12C3D36}" type="presParOf" srcId="{B0ADDFE8-FDB2-624E-90DF-749648287B25}" destId="{713488D5-4A01-1D4E-B019-EB0632B1EF6B}" srcOrd="0" destOrd="0" presId="urn:microsoft.com/office/officeart/2005/8/layout/process1"/>
    <dgm:cxn modelId="{7DFB1310-64FB-8E48-B23F-A3EE484EEB42}" type="presParOf" srcId="{71DE4A1A-EBBF-6C49-9D76-13A332643C2E}" destId="{8831FED5-7159-B049-AC6B-CF0298124F87}" srcOrd="2" destOrd="0" presId="urn:microsoft.com/office/officeart/2005/8/layout/process1"/>
    <dgm:cxn modelId="{3E3BAC22-AA89-7D44-89E3-3A9C99A91508}" type="presParOf" srcId="{71DE4A1A-EBBF-6C49-9D76-13A332643C2E}" destId="{B8B99327-1DD7-7C4E-8509-EF0BED30549E}" srcOrd="3" destOrd="0" presId="urn:microsoft.com/office/officeart/2005/8/layout/process1"/>
    <dgm:cxn modelId="{357D741A-DB2E-694E-BD41-87CF85E39B90}" type="presParOf" srcId="{B8B99327-1DD7-7C4E-8509-EF0BED30549E}" destId="{9A0449A3-E788-BB41-AAD5-BC17E90DF74C}" srcOrd="0" destOrd="0" presId="urn:microsoft.com/office/officeart/2005/8/layout/process1"/>
    <dgm:cxn modelId="{1D07E2A2-08F4-0B4C-A228-8AC357431B30}" type="presParOf" srcId="{71DE4A1A-EBBF-6C49-9D76-13A332643C2E}" destId="{02453D4B-73B7-7D4B-9AA8-CFE3ACA2F05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D2AAA-1867-804C-A6CE-B53D26369681}">
      <dsp:nvSpPr>
        <dsp:cNvPr id="0" name=""/>
        <dsp:cNvSpPr/>
      </dsp:nvSpPr>
      <dsp:spPr>
        <a:xfrm>
          <a:off x="5134" y="98102"/>
          <a:ext cx="1591716" cy="12236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1. Segmentation</a:t>
          </a:r>
        </a:p>
      </dsp:txBody>
      <dsp:txXfrm>
        <a:off x="40973" y="133941"/>
        <a:ext cx="1520038" cy="1151954"/>
      </dsp:txXfrm>
    </dsp:sp>
    <dsp:sp modelId="{60830458-1D3B-AC47-B6B8-99E778C08071}">
      <dsp:nvSpPr>
        <dsp:cNvPr id="0" name=""/>
        <dsp:cNvSpPr/>
      </dsp:nvSpPr>
      <dsp:spPr>
        <a:xfrm>
          <a:off x="1756023" y="51254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56023" y="591494"/>
        <a:ext cx="236210" cy="236847"/>
      </dsp:txXfrm>
    </dsp:sp>
    <dsp:sp modelId="{7ED673C9-46F3-674D-8C0B-798B80A9C9E2}">
      <dsp:nvSpPr>
        <dsp:cNvPr id="0" name=""/>
        <dsp:cNvSpPr/>
      </dsp:nvSpPr>
      <dsp:spPr>
        <a:xfrm>
          <a:off x="2233538" y="98102"/>
          <a:ext cx="1591716" cy="12236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2. Data Augmentation</a:t>
          </a:r>
        </a:p>
      </dsp:txBody>
      <dsp:txXfrm>
        <a:off x="2269377" y="133941"/>
        <a:ext cx="1520038" cy="1151954"/>
      </dsp:txXfrm>
    </dsp:sp>
    <dsp:sp modelId="{A30266FA-2650-3D43-B305-854E1B5ECFDA}">
      <dsp:nvSpPr>
        <dsp:cNvPr id="0" name=""/>
        <dsp:cNvSpPr/>
      </dsp:nvSpPr>
      <dsp:spPr>
        <a:xfrm>
          <a:off x="3984426" y="51254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84426" y="591494"/>
        <a:ext cx="236210" cy="236847"/>
      </dsp:txXfrm>
    </dsp:sp>
    <dsp:sp modelId="{3A783E50-98EE-BD4A-B57F-64AE4FC058FF}">
      <dsp:nvSpPr>
        <dsp:cNvPr id="0" name=""/>
        <dsp:cNvSpPr/>
      </dsp:nvSpPr>
      <dsp:spPr>
        <a:xfrm>
          <a:off x="4461941" y="98102"/>
          <a:ext cx="1591716" cy="12236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3. Create inner and outer regions</a:t>
          </a:r>
        </a:p>
      </dsp:txBody>
      <dsp:txXfrm>
        <a:off x="4497780" y="133941"/>
        <a:ext cx="1520038" cy="1151954"/>
      </dsp:txXfrm>
    </dsp:sp>
    <dsp:sp modelId="{CA883C4D-87AC-9948-9D96-75BA62677E8F}">
      <dsp:nvSpPr>
        <dsp:cNvPr id="0" name=""/>
        <dsp:cNvSpPr/>
      </dsp:nvSpPr>
      <dsp:spPr>
        <a:xfrm>
          <a:off x="6212830" y="51254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212830" y="591494"/>
        <a:ext cx="236210" cy="236847"/>
      </dsp:txXfrm>
    </dsp:sp>
    <dsp:sp modelId="{4155DE70-C4CB-934B-A05D-33CA12CAAFE0}">
      <dsp:nvSpPr>
        <dsp:cNvPr id="0" name=""/>
        <dsp:cNvSpPr/>
      </dsp:nvSpPr>
      <dsp:spPr>
        <a:xfrm>
          <a:off x="6690345" y="98102"/>
          <a:ext cx="1591716" cy="12236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4. Calculate mean for each segmented cell</a:t>
          </a:r>
        </a:p>
      </dsp:txBody>
      <dsp:txXfrm>
        <a:off x="6726184" y="133941"/>
        <a:ext cx="1520038" cy="1151954"/>
      </dsp:txXfrm>
    </dsp:sp>
    <dsp:sp modelId="{E953F879-F67F-8146-96F2-4CD4B62D4839}">
      <dsp:nvSpPr>
        <dsp:cNvPr id="0" name=""/>
        <dsp:cNvSpPr/>
      </dsp:nvSpPr>
      <dsp:spPr>
        <a:xfrm>
          <a:off x="8441233" y="512545"/>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441233" y="591494"/>
        <a:ext cx="236210" cy="236847"/>
      </dsp:txXfrm>
    </dsp:sp>
    <dsp:sp modelId="{3A0E4D84-E34C-C947-BFCF-825C81BB5D02}">
      <dsp:nvSpPr>
        <dsp:cNvPr id="0" name=""/>
        <dsp:cNvSpPr/>
      </dsp:nvSpPr>
      <dsp:spPr>
        <a:xfrm>
          <a:off x="8918748" y="98102"/>
          <a:ext cx="1591716" cy="12236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5. Intrinsic and extrinsic noise calculation</a:t>
          </a:r>
        </a:p>
      </dsp:txBody>
      <dsp:txXfrm>
        <a:off x="8954587" y="133941"/>
        <a:ext cx="1520038" cy="11519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8B3DF-78D6-D043-AD9D-A8CFDCFF88A5}">
      <dsp:nvSpPr>
        <dsp:cNvPr id="0" name=""/>
        <dsp:cNvSpPr/>
      </dsp:nvSpPr>
      <dsp:spPr>
        <a:xfrm>
          <a:off x="9242"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Use GUI to </a:t>
          </a:r>
        </a:p>
        <a:p>
          <a:pPr marL="171450" lvl="1" indent="-171450" algn="l" defTabSz="711200">
            <a:lnSpc>
              <a:spcPct val="90000"/>
            </a:lnSpc>
            <a:spcBef>
              <a:spcPct val="0"/>
            </a:spcBef>
            <a:spcAft>
              <a:spcPct val="15000"/>
            </a:spcAft>
            <a:buChar char="•"/>
          </a:pPr>
          <a:r>
            <a:rPr lang="en-US" sz="1600" kern="1200"/>
            <a:t>Find average cell diameter</a:t>
          </a:r>
        </a:p>
        <a:p>
          <a:pPr marL="171450" lvl="1" indent="-171450" algn="l" defTabSz="711200">
            <a:lnSpc>
              <a:spcPct val="90000"/>
            </a:lnSpc>
            <a:spcBef>
              <a:spcPct val="0"/>
            </a:spcBef>
            <a:spcAft>
              <a:spcPct val="15000"/>
            </a:spcAft>
            <a:buChar char="•"/>
          </a:pPr>
          <a:r>
            <a:rPr lang="en-US" sz="1600" kern="1200"/>
            <a:t>Pick best pretrained network</a:t>
          </a:r>
        </a:p>
      </dsp:txBody>
      <dsp:txXfrm>
        <a:off x="57787" y="400925"/>
        <a:ext cx="2665308" cy="1560349"/>
      </dsp:txXfrm>
    </dsp:sp>
    <dsp:sp modelId="{B0ADDFE8-FDB2-624E-90DF-749648287B25}">
      <dsp:nvSpPr>
        <dsp:cNvPr id="0" name=""/>
        <dsp:cNvSpPr/>
      </dsp:nvSpPr>
      <dsp:spPr>
        <a:xfrm>
          <a:off x="3047880" y="83856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47880" y="975577"/>
        <a:ext cx="409940" cy="411044"/>
      </dsp:txXfrm>
    </dsp:sp>
    <dsp:sp modelId="{8831FED5-7159-B049-AC6B-CF0298124F87}">
      <dsp:nvSpPr>
        <dsp:cNvPr id="0" name=""/>
        <dsp:cNvSpPr/>
      </dsp:nvSpPr>
      <dsp:spPr>
        <a:xfrm>
          <a:off x="3876600"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Choose channel to create segmentation</a:t>
          </a:r>
        </a:p>
        <a:p>
          <a:pPr marL="171450" lvl="1" indent="-171450" algn="l" defTabSz="711200">
            <a:lnSpc>
              <a:spcPct val="90000"/>
            </a:lnSpc>
            <a:spcBef>
              <a:spcPct val="0"/>
            </a:spcBef>
            <a:spcAft>
              <a:spcPct val="15000"/>
            </a:spcAft>
            <a:buChar char="•"/>
          </a:pPr>
          <a:r>
            <a:rPr lang="en-US" sz="1600" kern="1200" dirty="0"/>
            <a:t>Choose which segmentation has the most cells</a:t>
          </a:r>
        </a:p>
      </dsp:txBody>
      <dsp:txXfrm>
        <a:off x="3925145" y="400925"/>
        <a:ext cx="2665308" cy="1560349"/>
      </dsp:txXfrm>
    </dsp:sp>
    <dsp:sp modelId="{B8B99327-1DD7-7C4E-8509-EF0BED30549E}">
      <dsp:nvSpPr>
        <dsp:cNvPr id="0" name=""/>
        <dsp:cNvSpPr/>
      </dsp:nvSpPr>
      <dsp:spPr>
        <a:xfrm>
          <a:off x="6915239" y="83856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915239" y="975577"/>
        <a:ext cx="409940" cy="411044"/>
      </dsp:txXfrm>
    </dsp:sp>
    <dsp:sp modelId="{02453D4B-73B7-7D4B-9AA8-CFE3ACA2F059}">
      <dsp:nvSpPr>
        <dsp:cNvPr id="0" name=""/>
        <dsp:cNvSpPr/>
      </dsp:nvSpPr>
      <dsp:spPr>
        <a:xfrm>
          <a:off x="7743958"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Iterate through outlines of different cells and do statistical analysis on intensities </a:t>
          </a:r>
        </a:p>
      </dsp:txBody>
      <dsp:txXfrm>
        <a:off x="7792503" y="400925"/>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EED80-6F65-E143-A369-84C14C4FBFCE}" type="datetimeFigureOut">
              <a:rPr lang="en-US" smtClean="0"/>
              <a:t>2/16/23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93D2D-B27B-4543-8015-71CF7526BDA6}" type="slidenum">
              <a:rPr lang="en-US" smtClean="0"/>
              <a:t>‹#›</a:t>
            </a:fld>
            <a:endParaRPr lang="en-US"/>
          </a:p>
        </p:txBody>
      </p:sp>
    </p:spTree>
    <p:extLst>
      <p:ext uri="{BB962C8B-B14F-4D97-AF65-F5344CB8AC3E}">
        <p14:creationId xmlns:p14="http://schemas.microsoft.com/office/powerpoint/2010/main" val="206347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Classical segmentation that was used involves the watershed algorithm which has to do with treating the image as a topological map and finding basins. Doesn’t work well with a lot of data because it is messy. This algorithm trained a modified U-net neural net to create an intermediary that is easier to segment. The intermediary is a vector flow representation of a simulated diffusion process. After they are combined, the gradient vector fields make a dynamical system where the pixels go to a fixed point. The pixels that all converge to a certain fixed point becomes a mask.</a:t>
            </a:r>
          </a:p>
          <a:p>
            <a:endParaRPr lang="en-US" dirty="0"/>
          </a:p>
          <a:p>
            <a:r>
              <a:rPr lang="en-US" dirty="0"/>
              <a:t>They also added an extra parameter to consider that different data types have different styles of segmentation. </a:t>
            </a:r>
          </a:p>
        </p:txBody>
      </p:sp>
      <p:sp>
        <p:nvSpPr>
          <p:cNvPr id="4" name="Slide Number Placeholder 3"/>
          <p:cNvSpPr>
            <a:spLocks noGrp="1"/>
          </p:cNvSpPr>
          <p:nvPr>
            <p:ph type="sldNum" sz="quarter" idx="5"/>
          </p:nvPr>
        </p:nvSpPr>
        <p:spPr/>
        <p:txBody>
          <a:bodyPr/>
          <a:lstStyle/>
          <a:p>
            <a:fld id="{C2293D2D-B27B-4543-8015-71CF7526BDA6}" type="slidenum">
              <a:rPr lang="en-US" smtClean="0"/>
              <a:t>5</a:t>
            </a:fld>
            <a:endParaRPr lang="en-US"/>
          </a:p>
        </p:txBody>
      </p:sp>
    </p:spTree>
    <p:extLst>
      <p:ext uri="{BB962C8B-B14F-4D97-AF65-F5344CB8AC3E}">
        <p14:creationId xmlns:p14="http://schemas.microsoft.com/office/powerpoint/2010/main" val="264957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CFP expression made it a better choice for being the one used to create the segmentation masks. </a:t>
            </a:r>
          </a:p>
        </p:txBody>
      </p:sp>
      <p:sp>
        <p:nvSpPr>
          <p:cNvPr id="4" name="Slide Number Placeholder 3"/>
          <p:cNvSpPr>
            <a:spLocks noGrp="1"/>
          </p:cNvSpPr>
          <p:nvPr>
            <p:ph type="sldNum" sz="quarter" idx="5"/>
          </p:nvPr>
        </p:nvSpPr>
        <p:spPr/>
        <p:txBody>
          <a:bodyPr/>
          <a:lstStyle/>
          <a:p>
            <a:fld id="{C2293D2D-B27B-4543-8015-71CF7526BDA6}" type="slidenum">
              <a:rPr lang="en-US" smtClean="0"/>
              <a:t>11</a:t>
            </a:fld>
            <a:endParaRPr lang="en-US"/>
          </a:p>
        </p:txBody>
      </p:sp>
    </p:spTree>
    <p:extLst>
      <p:ext uri="{BB962C8B-B14F-4D97-AF65-F5344CB8AC3E}">
        <p14:creationId xmlns:p14="http://schemas.microsoft.com/office/powerpoint/2010/main" val="180776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below a certain amount of cells, should I remove that frame as an outlier? Happens towards the beginning or end where a frame has 6 cells compared to the center which has about 30.</a:t>
            </a:r>
          </a:p>
          <a:p>
            <a:r>
              <a:rPr lang="en-US" dirty="0"/>
              <a:t>Make picture bigger. </a:t>
            </a:r>
          </a:p>
        </p:txBody>
      </p:sp>
      <p:sp>
        <p:nvSpPr>
          <p:cNvPr id="4" name="Slide Number Placeholder 3"/>
          <p:cNvSpPr>
            <a:spLocks noGrp="1"/>
          </p:cNvSpPr>
          <p:nvPr>
            <p:ph type="sldNum" sz="quarter" idx="5"/>
          </p:nvPr>
        </p:nvSpPr>
        <p:spPr/>
        <p:txBody>
          <a:bodyPr/>
          <a:lstStyle/>
          <a:p>
            <a:fld id="{C2293D2D-B27B-4543-8015-71CF7526BDA6}" type="slidenum">
              <a:rPr lang="en-US" smtClean="0"/>
              <a:t>12</a:t>
            </a:fld>
            <a:endParaRPr lang="en-US"/>
          </a:p>
        </p:txBody>
      </p:sp>
    </p:spTree>
    <p:extLst>
      <p:ext uri="{BB962C8B-B14F-4D97-AF65-F5344CB8AC3E}">
        <p14:creationId xmlns:p14="http://schemas.microsoft.com/office/powerpoint/2010/main" val="7810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formula from https://</a:t>
            </a:r>
            <a:r>
              <a:rPr lang="en-US" dirty="0" err="1"/>
              <a:t>authors.library.caltech.edu</a:t>
            </a:r>
            <a:r>
              <a:rPr lang="en-US" dirty="0"/>
              <a:t>/74808/3/%5BStatistical%20Applications%20in%20Genetics%20and%20Molecular%20Biology%5D%20Estimating%20intrinsic%20and%20extrinsic%20noise%20from%20single-cell%20gene%20expression%20measurements.pdf; same as the one from </a:t>
            </a:r>
            <a:r>
              <a:rPr lang="en-US" dirty="0" err="1"/>
              <a:t>Elowitz</a:t>
            </a:r>
            <a:r>
              <a:rPr lang="en-US" dirty="0"/>
              <a:t> on the slides.</a:t>
            </a:r>
          </a:p>
          <a:p>
            <a:endParaRPr lang="en-US" dirty="0"/>
          </a:p>
          <a:p>
            <a:r>
              <a:rPr lang="en-US" dirty="0" err="1"/>
              <a:t>Elowitz</a:t>
            </a:r>
            <a:r>
              <a:rPr lang="en-US" dirty="0"/>
              <a:t>: https://</a:t>
            </a:r>
            <a:r>
              <a:rPr lang="en-US" dirty="0" err="1"/>
              <a:t>pubmed.ncbi.nlm.nih.gov</a:t>
            </a:r>
            <a:r>
              <a:rPr lang="en-US" dirty="0"/>
              <a:t>/12237400/</a:t>
            </a:r>
          </a:p>
        </p:txBody>
      </p:sp>
      <p:sp>
        <p:nvSpPr>
          <p:cNvPr id="4" name="Slide Number Placeholder 3"/>
          <p:cNvSpPr>
            <a:spLocks noGrp="1"/>
          </p:cNvSpPr>
          <p:nvPr>
            <p:ph type="sldNum" sz="quarter" idx="5"/>
          </p:nvPr>
        </p:nvSpPr>
        <p:spPr/>
        <p:txBody>
          <a:bodyPr/>
          <a:lstStyle/>
          <a:p>
            <a:fld id="{C2293D2D-B27B-4543-8015-71CF7526BDA6}" type="slidenum">
              <a:rPr lang="en-US" smtClean="0"/>
              <a:t>13</a:t>
            </a:fld>
            <a:endParaRPr lang="en-US"/>
          </a:p>
        </p:txBody>
      </p:sp>
    </p:spTree>
    <p:extLst>
      <p:ext uri="{BB962C8B-B14F-4D97-AF65-F5344CB8AC3E}">
        <p14:creationId xmlns:p14="http://schemas.microsoft.com/office/powerpoint/2010/main" val="53610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ends of the extrinsic noise being high could be because the segmentation is circling ones that are all black as well as the middle one with high expression. The overall trend doesn’t seem to have changed with fixing the offset. RMS for best fit intrinsic. Split spheroid into half and combine. Extrinsic is cv. Intrinsic is RMS.</a:t>
            </a:r>
          </a:p>
        </p:txBody>
      </p:sp>
      <p:sp>
        <p:nvSpPr>
          <p:cNvPr id="4" name="Slide Number Placeholder 3"/>
          <p:cNvSpPr>
            <a:spLocks noGrp="1"/>
          </p:cNvSpPr>
          <p:nvPr>
            <p:ph type="sldNum" sz="quarter" idx="5"/>
          </p:nvPr>
        </p:nvSpPr>
        <p:spPr/>
        <p:txBody>
          <a:bodyPr/>
          <a:lstStyle/>
          <a:p>
            <a:fld id="{C2293D2D-B27B-4543-8015-71CF7526BDA6}" type="slidenum">
              <a:rPr lang="en-US" smtClean="0"/>
              <a:t>14</a:t>
            </a:fld>
            <a:endParaRPr lang="en-US"/>
          </a:p>
        </p:txBody>
      </p:sp>
    </p:spTree>
    <p:extLst>
      <p:ext uri="{BB962C8B-B14F-4D97-AF65-F5344CB8AC3E}">
        <p14:creationId xmlns:p14="http://schemas.microsoft.com/office/powerpoint/2010/main" val="156207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Overlay total noise and intrinsic and extrinsic</a:t>
            </a:r>
          </a:p>
        </p:txBody>
      </p:sp>
      <p:sp>
        <p:nvSpPr>
          <p:cNvPr id="4" name="Slide Number Placeholder 3"/>
          <p:cNvSpPr>
            <a:spLocks noGrp="1"/>
          </p:cNvSpPr>
          <p:nvPr>
            <p:ph type="sldNum" sz="quarter" idx="5"/>
          </p:nvPr>
        </p:nvSpPr>
        <p:spPr/>
        <p:txBody>
          <a:bodyPr/>
          <a:lstStyle/>
          <a:p>
            <a:fld id="{C2293D2D-B27B-4543-8015-71CF7526BDA6}" type="slidenum">
              <a:rPr lang="en-US" smtClean="0"/>
              <a:t>15</a:t>
            </a:fld>
            <a:endParaRPr lang="en-US"/>
          </a:p>
        </p:txBody>
      </p:sp>
    </p:spTree>
    <p:extLst>
      <p:ext uri="{BB962C8B-B14F-4D97-AF65-F5344CB8AC3E}">
        <p14:creationId xmlns:p14="http://schemas.microsoft.com/office/powerpoint/2010/main" val="912823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79E3-7C3B-502B-C1CC-DB471E27316F}"/>
              </a:ext>
            </a:extLst>
          </p:cNvPr>
          <p:cNvSpPr>
            <a:spLocks noGrp="1"/>
          </p:cNvSpPr>
          <p:nvPr>
            <p:ph type="title"/>
          </p:nvPr>
        </p:nvSpPr>
        <p:spPr>
          <a:xfrm>
            <a:off x="838200" y="365125"/>
            <a:ext cx="4776216" cy="1325563"/>
          </a:xfrm>
        </p:spPr>
        <p:txBody>
          <a:bodyPr/>
          <a:lstStyle/>
          <a:p>
            <a:r>
              <a:rPr lang="en-US"/>
              <a:t>Click to edit Master title style</a:t>
            </a:r>
          </a:p>
        </p:txBody>
      </p:sp>
      <p:sp>
        <p:nvSpPr>
          <p:cNvPr id="9" name="Picture Placeholder 8">
            <a:extLst>
              <a:ext uri="{FF2B5EF4-FFF2-40B4-BE49-F238E27FC236}">
                <a16:creationId xmlns:a16="http://schemas.microsoft.com/office/drawing/2014/main" id="{5DAA8DFE-2A93-0332-0594-DB7DC525259A}"/>
              </a:ext>
            </a:extLst>
          </p:cNvPr>
          <p:cNvSpPr>
            <a:spLocks noGrp="1"/>
          </p:cNvSpPr>
          <p:nvPr>
            <p:ph type="pic" sz="quarter" idx="13"/>
          </p:nvPr>
        </p:nvSpPr>
        <p:spPr>
          <a:xfrm>
            <a:off x="483108" y="2159039"/>
            <a:ext cx="5486400" cy="3657600"/>
          </a:xfrm>
        </p:spPr>
        <p:txBody>
          <a:bodyPr/>
          <a:lstStyle/>
          <a:p>
            <a:endParaRPr lang="en-US"/>
          </a:p>
        </p:txBody>
      </p:sp>
    </p:spTree>
    <p:extLst>
      <p:ext uri="{BB962C8B-B14F-4D97-AF65-F5344CB8AC3E}">
        <p14:creationId xmlns:p14="http://schemas.microsoft.com/office/powerpoint/2010/main" val="158355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8289-4D3E-1B34-7EA6-A8AD5677E8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3D1A78-15D4-9587-E51B-9DDD1E4CE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31ED3-BCE9-834D-DE8F-0AA912234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F44B9-5C82-17A8-3B3C-F34EFE41425F}"/>
              </a:ext>
            </a:extLst>
          </p:cNvPr>
          <p:cNvSpPr>
            <a:spLocks noGrp="1"/>
          </p:cNvSpPr>
          <p:nvPr>
            <p:ph type="dt" sz="half" idx="10"/>
          </p:nvPr>
        </p:nvSpPr>
        <p:spPr/>
        <p:txBody>
          <a:bodyPr/>
          <a:lstStyle/>
          <a:p>
            <a:fld id="{8832D02F-CD39-194B-B83D-566D0E303076}" type="datetimeFigureOut">
              <a:rPr lang="en-US" smtClean="0"/>
              <a:t>2/16/23</a:t>
            </a:fld>
            <a:endParaRPr lang="en-US"/>
          </a:p>
        </p:txBody>
      </p:sp>
      <p:sp>
        <p:nvSpPr>
          <p:cNvPr id="6" name="Footer Placeholder 5">
            <a:extLst>
              <a:ext uri="{FF2B5EF4-FFF2-40B4-BE49-F238E27FC236}">
                <a16:creationId xmlns:a16="http://schemas.microsoft.com/office/drawing/2014/main" id="{48EB2D0A-DEE7-FA0F-40B1-259929554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781AC-A1BF-847A-648A-FA311D91160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60220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1FA4-C4B9-85EF-CBD8-214C7AE256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24079E-4969-5298-EE74-318322D04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7B6EFE-A3CA-BD97-4E6E-75C567F9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90A14-CEBB-3570-4D8A-D9E523A4D6B3}"/>
              </a:ext>
            </a:extLst>
          </p:cNvPr>
          <p:cNvSpPr>
            <a:spLocks noGrp="1"/>
          </p:cNvSpPr>
          <p:nvPr>
            <p:ph type="dt" sz="half" idx="10"/>
          </p:nvPr>
        </p:nvSpPr>
        <p:spPr/>
        <p:txBody>
          <a:bodyPr/>
          <a:lstStyle/>
          <a:p>
            <a:fld id="{8832D02F-CD39-194B-B83D-566D0E303076}" type="datetimeFigureOut">
              <a:rPr lang="en-US" smtClean="0"/>
              <a:t>2/16/23</a:t>
            </a:fld>
            <a:endParaRPr lang="en-US"/>
          </a:p>
        </p:txBody>
      </p:sp>
      <p:sp>
        <p:nvSpPr>
          <p:cNvPr id="6" name="Footer Placeholder 5">
            <a:extLst>
              <a:ext uri="{FF2B5EF4-FFF2-40B4-BE49-F238E27FC236}">
                <a16:creationId xmlns:a16="http://schemas.microsoft.com/office/drawing/2014/main" id="{07212EC6-DABB-A6A6-AD33-E75F10BDF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5D297-83C4-D98A-DE03-82A78BA5858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070485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52600-829D-EE49-6EE9-AF441B5B24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DD892-B86E-D250-51A4-995202C44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818778-47D7-138A-A35C-0FAA02BCF92F}"/>
              </a:ext>
            </a:extLst>
          </p:cNvPr>
          <p:cNvSpPr>
            <a:spLocks noGrp="1"/>
          </p:cNvSpPr>
          <p:nvPr>
            <p:ph type="dt" sz="half" idx="10"/>
          </p:nvPr>
        </p:nvSpPr>
        <p:spPr/>
        <p:txBody>
          <a:bodyPr/>
          <a:lstStyle/>
          <a:p>
            <a:fld id="{8832D02F-CD39-194B-B83D-566D0E303076}" type="datetimeFigureOut">
              <a:rPr lang="en-US" smtClean="0"/>
              <a:t>2/16/23</a:t>
            </a:fld>
            <a:endParaRPr lang="en-US"/>
          </a:p>
        </p:txBody>
      </p:sp>
      <p:sp>
        <p:nvSpPr>
          <p:cNvPr id="5" name="Footer Placeholder 4">
            <a:extLst>
              <a:ext uri="{FF2B5EF4-FFF2-40B4-BE49-F238E27FC236}">
                <a16:creationId xmlns:a16="http://schemas.microsoft.com/office/drawing/2014/main" id="{BC649B7A-5CE6-F17B-A73E-981A40548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C1FD6-3CFF-3241-AAC2-1FF97A98969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346878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B60AE6-6013-D574-D76B-0313813735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8D7825-9247-D9E3-038C-CC080C996A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CB028-AE5A-BD9C-1A7E-D78BF38D2BB2}"/>
              </a:ext>
            </a:extLst>
          </p:cNvPr>
          <p:cNvSpPr>
            <a:spLocks noGrp="1"/>
          </p:cNvSpPr>
          <p:nvPr>
            <p:ph type="dt" sz="half" idx="10"/>
          </p:nvPr>
        </p:nvSpPr>
        <p:spPr/>
        <p:txBody>
          <a:bodyPr/>
          <a:lstStyle/>
          <a:p>
            <a:fld id="{8832D02F-CD39-194B-B83D-566D0E303076}" type="datetimeFigureOut">
              <a:rPr lang="en-US" smtClean="0"/>
              <a:t>2/16/23</a:t>
            </a:fld>
            <a:endParaRPr lang="en-US"/>
          </a:p>
        </p:txBody>
      </p:sp>
      <p:sp>
        <p:nvSpPr>
          <p:cNvPr id="5" name="Footer Placeholder 4">
            <a:extLst>
              <a:ext uri="{FF2B5EF4-FFF2-40B4-BE49-F238E27FC236}">
                <a16:creationId xmlns:a16="http://schemas.microsoft.com/office/drawing/2014/main" id="{D22EEA81-61C8-0065-0506-1DD5CEAE2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3107B-4189-211F-6A2B-60F4C4DDE6C3}"/>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763524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CC85-D466-B727-5F2B-8FC97610D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CB94C6-E960-25BC-D5E8-8566634DA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3F8EDB-D40C-A1DE-F190-418DA45D39F6}"/>
              </a:ext>
            </a:extLst>
          </p:cNvPr>
          <p:cNvSpPr>
            <a:spLocks noGrp="1"/>
          </p:cNvSpPr>
          <p:nvPr>
            <p:ph type="dt" sz="half" idx="10"/>
          </p:nvPr>
        </p:nvSpPr>
        <p:spPr/>
        <p:txBody>
          <a:bodyPr/>
          <a:lstStyle/>
          <a:p>
            <a:fld id="{D4B1E3EB-B44C-4442-946D-7A33C2B5B130}" type="datetimeFigureOut">
              <a:rPr lang="en-US" smtClean="0"/>
              <a:t>2/16/23</a:t>
            </a:fld>
            <a:endParaRPr lang="en-US"/>
          </a:p>
        </p:txBody>
      </p:sp>
      <p:sp>
        <p:nvSpPr>
          <p:cNvPr id="5" name="Footer Placeholder 4">
            <a:extLst>
              <a:ext uri="{FF2B5EF4-FFF2-40B4-BE49-F238E27FC236}">
                <a16:creationId xmlns:a16="http://schemas.microsoft.com/office/drawing/2014/main" id="{9AA7190C-1CDD-6C80-34D0-C2E6029A4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52D52-FB97-4F32-9FB1-80958A819CA9}"/>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106736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B9EF-084D-F2FE-E67D-D5FEBCCD9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7F8984-EADD-1DFB-9974-E73FB43EC0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86015-6E61-268B-83C8-37DE1773BECF}"/>
              </a:ext>
            </a:extLst>
          </p:cNvPr>
          <p:cNvSpPr>
            <a:spLocks noGrp="1"/>
          </p:cNvSpPr>
          <p:nvPr>
            <p:ph type="dt" sz="half" idx="10"/>
          </p:nvPr>
        </p:nvSpPr>
        <p:spPr/>
        <p:txBody>
          <a:bodyPr/>
          <a:lstStyle/>
          <a:p>
            <a:fld id="{D4B1E3EB-B44C-4442-946D-7A33C2B5B130}" type="datetimeFigureOut">
              <a:rPr lang="en-US" smtClean="0"/>
              <a:t>2/16/23</a:t>
            </a:fld>
            <a:endParaRPr lang="en-US"/>
          </a:p>
        </p:txBody>
      </p:sp>
      <p:sp>
        <p:nvSpPr>
          <p:cNvPr id="5" name="Footer Placeholder 4">
            <a:extLst>
              <a:ext uri="{FF2B5EF4-FFF2-40B4-BE49-F238E27FC236}">
                <a16:creationId xmlns:a16="http://schemas.microsoft.com/office/drawing/2014/main" id="{C8B087ED-8117-2AFF-67D3-736513FC7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A0D523-BE02-16B5-688F-15A1964C1ACF}"/>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364483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501F-24CC-4B33-1C48-E0E66B12FA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4C6462-7DB6-7278-7983-E5DFD5AF64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83B28-9E1E-36AD-44AE-85B9B78E57AF}"/>
              </a:ext>
            </a:extLst>
          </p:cNvPr>
          <p:cNvSpPr>
            <a:spLocks noGrp="1"/>
          </p:cNvSpPr>
          <p:nvPr>
            <p:ph type="dt" sz="half" idx="10"/>
          </p:nvPr>
        </p:nvSpPr>
        <p:spPr/>
        <p:txBody>
          <a:bodyPr/>
          <a:lstStyle/>
          <a:p>
            <a:fld id="{D4B1E3EB-B44C-4442-946D-7A33C2B5B130}" type="datetimeFigureOut">
              <a:rPr lang="en-US" smtClean="0"/>
              <a:t>2/16/23</a:t>
            </a:fld>
            <a:endParaRPr lang="en-US"/>
          </a:p>
        </p:txBody>
      </p:sp>
      <p:sp>
        <p:nvSpPr>
          <p:cNvPr id="5" name="Footer Placeholder 4">
            <a:extLst>
              <a:ext uri="{FF2B5EF4-FFF2-40B4-BE49-F238E27FC236}">
                <a16:creationId xmlns:a16="http://schemas.microsoft.com/office/drawing/2014/main" id="{52A878F0-6F44-83CA-F8ED-3606BD6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04F77-F20A-5A73-5B97-85FB2ECA7F4B}"/>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138189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755C-0E46-CBE0-C43D-B80C8400A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FF860C-ADD5-05CF-DFCC-4BAB969D2F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4B86BF-81C7-7637-A775-AD9D87F8C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7BD6E8-D2EC-05E6-BC75-C28C3C4E78B3}"/>
              </a:ext>
            </a:extLst>
          </p:cNvPr>
          <p:cNvSpPr>
            <a:spLocks noGrp="1"/>
          </p:cNvSpPr>
          <p:nvPr>
            <p:ph type="dt" sz="half" idx="10"/>
          </p:nvPr>
        </p:nvSpPr>
        <p:spPr/>
        <p:txBody>
          <a:bodyPr/>
          <a:lstStyle/>
          <a:p>
            <a:fld id="{D4B1E3EB-B44C-4442-946D-7A33C2B5B130}" type="datetimeFigureOut">
              <a:rPr lang="en-US" smtClean="0"/>
              <a:t>2/16/23</a:t>
            </a:fld>
            <a:endParaRPr lang="en-US"/>
          </a:p>
        </p:txBody>
      </p:sp>
      <p:sp>
        <p:nvSpPr>
          <p:cNvPr id="6" name="Footer Placeholder 5">
            <a:extLst>
              <a:ext uri="{FF2B5EF4-FFF2-40B4-BE49-F238E27FC236}">
                <a16:creationId xmlns:a16="http://schemas.microsoft.com/office/drawing/2014/main" id="{0B579685-2E10-7FCF-6D50-C5C9552BB4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8919D-08B1-ED12-67EC-F57F2158868A}"/>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142038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E5A5-7238-4022-4F5D-BF4FCC526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0750FA-9400-68E9-1A27-85E0F69FA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2C68CE-8B12-AD67-AC95-FB741A7921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108E8B-62AE-2994-0AC6-C88ACACB3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C773E8-D6E2-18BB-B161-E831005268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AFE2BB-6D5B-5926-D927-67CE7077A46F}"/>
              </a:ext>
            </a:extLst>
          </p:cNvPr>
          <p:cNvSpPr>
            <a:spLocks noGrp="1"/>
          </p:cNvSpPr>
          <p:nvPr>
            <p:ph type="dt" sz="half" idx="10"/>
          </p:nvPr>
        </p:nvSpPr>
        <p:spPr/>
        <p:txBody>
          <a:bodyPr/>
          <a:lstStyle/>
          <a:p>
            <a:fld id="{D4B1E3EB-B44C-4442-946D-7A33C2B5B130}" type="datetimeFigureOut">
              <a:rPr lang="en-US" smtClean="0"/>
              <a:t>2/16/23</a:t>
            </a:fld>
            <a:endParaRPr lang="en-US"/>
          </a:p>
        </p:txBody>
      </p:sp>
      <p:sp>
        <p:nvSpPr>
          <p:cNvPr id="8" name="Footer Placeholder 7">
            <a:extLst>
              <a:ext uri="{FF2B5EF4-FFF2-40B4-BE49-F238E27FC236}">
                <a16:creationId xmlns:a16="http://schemas.microsoft.com/office/drawing/2014/main" id="{E29922E8-7BF3-9638-7AE7-6D2E063546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C88A8-D5B9-A981-9D4A-6AB9F857FAE4}"/>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012736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B91D-B32A-27E7-DE9F-824E33E3BE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E020C-1739-A9F9-B5EA-DF2CAC022099}"/>
              </a:ext>
            </a:extLst>
          </p:cNvPr>
          <p:cNvSpPr>
            <a:spLocks noGrp="1"/>
          </p:cNvSpPr>
          <p:nvPr>
            <p:ph type="dt" sz="half" idx="10"/>
          </p:nvPr>
        </p:nvSpPr>
        <p:spPr/>
        <p:txBody>
          <a:bodyPr/>
          <a:lstStyle/>
          <a:p>
            <a:fld id="{D4B1E3EB-B44C-4442-946D-7A33C2B5B130}" type="datetimeFigureOut">
              <a:rPr lang="en-US" smtClean="0"/>
              <a:t>2/16/23</a:t>
            </a:fld>
            <a:endParaRPr lang="en-US"/>
          </a:p>
        </p:txBody>
      </p:sp>
      <p:sp>
        <p:nvSpPr>
          <p:cNvPr id="4" name="Footer Placeholder 3">
            <a:extLst>
              <a:ext uri="{FF2B5EF4-FFF2-40B4-BE49-F238E27FC236}">
                <a16:creationId xmlns:a16="http://schemas.microsoft.com/office/drawing/2014/main" id="{D9BF5F80-9FF9-B5FF-B44D-1EDB7E5CDC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6B3CFB-112C-CB84-B639-DD8A57EE65FA}"/>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18452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79E3-7C3B-502B-C1CC-DB471E27316F}"/>
              </a:ext>
            </a:extLst>
          </p:cNvPr>
          <p:cNvSpPr>
            <a:spLocks noGrp="1"/>
          </p:cNvSpPr>
          <p:nvPr>
            <p:ph type="title"/>
          </p:nvPr>
        </p:nvSpPr>
        <p:spPr>
          <a:xfrm>
            <a:off x="838199" y="365125"/>
            <a:ext cx="10379927" cy="1325563"/>
          </a:xfrm>
        </p:spPr>
        <p:txBody>
          <a:bodyPr/>
          <a:lstStyle/>
          <a:p>
            <a:r>
              <a:rPr lang="en-US"/>
              <a:t>Click to edit Master title style</a:t>
            </a:r>
          </a:p>
        </p:txBody>
      </p:sp>
      <p:sp>
        <p:nvSpPr>
          <p:cNvPr id="9" name="Picture Placeholder 8">
            <a:extLst>
              <a:ext uri="{FF2B5EF4-FFF2-40B4-BE49-F238E27FC236}">
                <a16:creationId xmlns:a16="http://schemas.microsoft.com/office/drawing/2014/main" id="{5DAA8DFE-2A93-0332-0594-DB7DC525259A}"/>
              </a:ext>
            </a:extLst>
          </p:cNvPr>
          <p:cNvSpPr>
            <a:spLocks noGrp="1"/>
          </p:cNvSpPr>
          <p:nvPr>
            <p:ph type="pic" sz="quarter" idx="13"/>
          </p:nvPr>
        </p:nvSpPr>
        <p:spPr>
          <a:xfrm>
            <a:off x="178420" y="2159039"/>
            <a:ext cx="5791088" cy="3657600"/>
          </a:xfrm>
        </p:spPr>
        <p:txBody>
          <a:bodyPr/>
          <a:lstStyle/>
          <a:p>
            <a:endParaRPr lang="en-US"/>
          </a:p>
        </p:txBody>
      </p:sp>
      <p:sp>
        <p:nvSpPr>
          <p:cNvPr id="3" name="Picture Placeholder 8">
            <a:extLst>
              <a:ext uri="{FF2B5EF4-FFF2-40B4-BE49-F238E27FC236}">
                <a16:creationId xmlns:a16="http://schemas.microsoft.com/office/drawing/2014/main" id="{890FDCB4-70F2-FEC9-FB09-C659139FB3F3}"/>
              </a:ext>
            </a:extLst>
          </p:cNvPr>
          <p:cNvSpPr>
            <a:spLocks noGrp="1"/>
          </p:cNvSpPr>
          <p:nvPr>
            <p:ph type="pic" sz="quarter" idx="14"/>
          </p:nvPr>
        </p:nvSpPr>
        <p:spPr>
          <a:xfrm>
            <a:off x="6222492" y="2151024"/>
            <a:ext cx="5791088" cy="3657600"/>
          </a:xfrm>
        </p:spPr>
        <p:txBody>
          <a:bodyPr/>
          <a:lstStyle/>
          <a:p>
            <a:endParaRPr lang="en-US"/>
          </a:p>
        </p:txBody>
      </p:sp>
    </p:spTree>
    <p:extLst>
      <p:ext uri="{BB962C8B-B14F-4D97-AF65-F5344CB8AC3E}">
        <p14:creationId xmlns:p14="http://schemas.microsoft.com/office/powerpoint/2010/main" val="4045909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594D1-2F18-91D3-0FB0-2955F6AE546B}"/>
              </a:ext>
            </a:extLst>
          </p:cNvPr>
          <p:cNvSpPr>
            <a:spLocks noGrp="1"/>
          </p:cNvSpPr>
          <p:nvPr>
            <p:ph type="dt" sz="half" idx="10"/>
          </p:nvPr>
        </p:nvSpPr>
        <p:spPr/>
        <p:txBody>
          <a:bodyPr/>
          <a:lstStyle/>
          <a:p>
            <a:fld id="{D4B1E3EB-B44C-4442-946D-7A33C2B5B130}" type="datetimeFigureOut">
              <a:rPr lang="en-US" smtClean="0"/>
              <a:t>2/16/23</a:t>
            </a:fld>
            <a:endParaRPr lang="en-US"/>
          </a:p>
        </p:txBody>
      </p:sp>
      <p:sp>
        <p:nvSpPr>
          <p:cNvPr id="3" name="Footer Placeholder 2">
            <a:extLst>
              <a:ext uri="{FF2B5EF4-FFF2-40B4-BE49-F238E27FC236}">
                <a16:creationId xmlns:a16="http://schemas.microsoft.com/office/drawing/2014/main" id="{F2533EF8-ECF9-32BE-739C-C4B29F5BF0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DF40B6-7C50-02C8-F7A9-5720B8555D4B}"/>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044770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B66F6-D2AE-2B02-9D33-10BDBC99C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3ED9D8-083C-A34C-72A5-26E75CD57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24B9F0-BDE9-1E27-5AA7-9317F93AC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3F486-75C5-7905-6962-BC5EF2BC1912}"/>
              </a:ext>
            </a:extLst>
          </p:cNvPr>
          <p:cNvSpPr>
            <a:spLocks noGrp="1"/>
          </p:cNvSpPr>
          <p:nvPr>
            <p:ph type="dt" sz="half" idx="10"/>
          </p:nvPr>
        </p:nvSpPr>
        <p:spPr/>
        <p:txBody>
          <a:bodyPr/>
          <a:lstStyle/>
          <a:p>
            <a:fld id="{D4B1E3EB-B44C-4442-946D-7A33C2B5B130}" type="datetimeFigureOut">
              <a:rPr lang="en-US" smtClean="0"/>
              <a:t>2/16/23</a:t>
            </a:fld>
            <a:endParaRPr lang="en-US"/>
          </a:p>
        </p:txBody>
      </p:sp>
      <p:sp>
        <p:nvSpPr>
          <p:cNvPr id="6" name="Footer Placeholder 5">
            <a:extLst>
              <a:ext uri="{FF2B5EF4-FFF2-40B4-BE49-F238E27FC236}">
                <a16:creationId xmlns:a16="http://schemas.microsoft.com/office/drawing/2014/main" id="{0883F3CC-EA80-E330-55C7-CE6759243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B6F873-4E1F-4CD7-9CA7-C0B6A7E7C832}"/>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819022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9788-A161-A2AF-11E1-D9657B130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10639B-EC7D-72E1-DDC8-8F5A505A11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94135-8F8C-EC0F-A3DE-6298C9138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A16BA8-7D58-4F4C-9F7F-5EAF826D5A46}"/>
              </a:ext>
            </a:extLst>
          </p:cNvPr>
          <p:cNvSpPr>
            <a:spLocks noGrp="1"/>
          </p:cNvSpPr>
          <p:nvPr>
            <p:ph type="dt" sz="half" idx="10"/>
          </p:nvPr>
        </p:nvSpPr>
        <p:spPr/>
        <p:txBody>
          <a:bodyPr/>
          <a:lstStyle/>
          <a:p>
            <a:fld id="{D4B1E3EB-B44C-4442-946D-7A33C2B5B130}" type="datetimeFigureOut">
              <a:rPr lang="en-US" smtClean="0"/>
              <a:t>2/16/23</a:t>
            </a:fld>
            <a:endParaRPr lang="en-US"/>
          </a:p>
        </p:txBody>
      </p:sp>
      <p:sp>
        <p:nvSpPr>
          <p:cNvPr id="6" name="Footer Placeholder 5">
            <a:extLst>
              <a:ext uri="{FF2B5EF4-FFF2-40B4-BE49-F238E27FC236}">
                <a16:creationId xmlns:a16="http://schemas.microsoft.com/office/drawing/2014/main" id="{46933E41-2D05-C95E-0C2D-1116F8514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2E36B2-09A7-BA49-2538-6C60EC59A8BE}"/>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997032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109-CA73-D3A5-22A2-42D18D1482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D5EA55-31DF-944B-6E4F-E10E646DE0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56562-D859-8846-4D64-59C103BEE08A}"/>
              </a:ext>
            </a:extLst>
          </p:cNvPr>
          <p:cNvSpPr>
            <a:spLocks noGrp="1"/>
          </p:cNvSpPr>
          <p:nvPr>
            <p:ph type="dt" sz="half" idx="10"/>
          </p:nvPr>
        </p:nvSpPr>
        <p:spPr/>
        <p:txBody>
          <a:bodyPr/>
          <a:lstStyle/>
          <a:p>
            <a:fld id="{D4B1E3EB-B44C-4442-946D-7A33C2B5B130}" type="datetimeFigureOut">
              <a:rPr lang="en-US" smtClean="0"/>
              <a:t>2/16/23</a:t>
            </a:fld>
            <a:endParaRPr lang="en-US"/>
          </a:p>
        </p:txBody>
      </p:sp>
      <p:sp>
        <p:nvSpPr>
          <p:cNvPr id="5" name="Footer Placeholder 4">
            <a:extLst>
              <a:ext uri="{FF2B5EF4-FFF2-40B4-BE49-F238E27FC236}">
                <a16:creationId xmlns:a16="http://schemas.microsoft.com/office/drawing/2014/main" id="{25B77FCB-E1A1-13DE-DA48-A7FCD7F6B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02B38-A230-36C2-451D-C39E108F95E2}"/>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061321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8BC31A-0BC4-FBA0-E621-65AC01EBA3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FFB82B-5EF2-8D3D-C80E-3B0DA5EFEA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E91DC-1A70-F0E2-6F02-FCD7DB0582B5}"/>
              </a:ext>
            </a:extLst>
          </p:cNvPr>
          <p:cNvSpPr>
            <a:spLocks noGrp="1"/>
          </p:cNvSpPr>
          <p:nvPr>
            <p:ph type="dt" sz="half" idx="10"/>
          </p:nvPr>
        </p:nvSpPr>
        <p:spPr/>
        <p:txBody>
          <a:bodyPr/>
          <a:lstStyle/>
          <a:p>
            <a:fld id="{D4B1E3EB-B44C-4442-946D-7A33C2B5B130}" type="datetimeFigureOut">
              <a:rPr lang="en-US" smtClean="0"/>
              <a:t>2/16/23</a:t>
            </a:fld>
            <a:endParaRPr lang="en-US"/>
          </a:p>
        </p:txBody>
      </p:sp>
      <p:sp>
        <p:nvSpPr>
          <p:cNvPr id="5" name="Footer Placeholder 4">
            <a:extLst>
              <a:ext uri="{FF2B5EF4-FFF2-40B4-BE49-F238E27FC236}">
                <a16:creationId xmlns:a16="http://schemas.microsoft.com/office/drawing/2014/main" id="{64A13DA6-CBFA-FEE7-5F32-F0D509027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A57BA-E0D1-E72C-AC85-3F6C66045799}"/>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58219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A3CF-97A5-67DA-5FE5-8CCD3666D8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663AF0-CFDC-A1C4-FBF2-EE249E0C7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81BE51-3A96-6560-3F62-2568463B6E84}"/>
              </a:ext>
            </a:extLst>
          </p:cNvPr>
          <p:cNvSpPr>
            <a:spLocks noGrp="1"/>
          </p:cNvSpPr>
          <p:nvPr>
            <p:ph type="dt" sz="half" idx="10"/>
          </p:nvPr>
        </p:nvSpPr>
        <p:spPr/>
        <p:txBody>
          <a:bodyPr/>
          <a:lstStyle/>
          <a:p>
            <a:fld id="{BC2EF77A-2716-6646-88A3-B448D92F20A5}" type="datetimeFigureOut">
              <a:rPr lang="en-US" smtClean="0"/>
              <a:t>2/16/23</a:t>
            </a:fld>
            <a:endParaRPr lang="en-US"/>
          </a:p>
        </p:txBody>
      </p:sp>
      <p:sp>
        <p:nvSpPr>
          <p:cNvPr id="5" name="Footer Placeholder 4">
            <a:extLst>
              <a:ext uri="{FF2B5EF4-FFF2-40B4-BE49-F238E27FC236}">
                <a16:creationId xmlns:a16="http://schemas.microsoft.com/office/drawing/2014/main" id="{56EA075C-2B26-F50C-FD1D-E4E473C5B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092FB-E514-47DC-A97F-0AEE5C5A3F1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2251268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BDA1-6B69-3CF7-2D57-A9CA4DFBC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5B23F-95BB-2182-6A01-342A9C2370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8BF1B-8560-BFFC-6C6B-95E5608D1572}"/>
              </a:ext>
            </a:extLst>
          </p:cNvPr>
          <p:cNvSpPr>
            <a:spLocks noGrp="1"/>
          </p:cNvSpPr>
          <p:nvPr>
            <p:ph type="dt" sz="half" idx="10"/>
          </p:nvPr>
        </p:nvSpPr>
        <p:spPr/>
        <p:txBody>
          <a:bodyPr/>
          <a:lstStyle/>
          <a:p>
            <a:fld id="{BC2EF77A-2716-6646-88A3-B448D92F20A5}" type="datetimeFigureOut">
              <a:rPr lang="en-US" smtClean="0"/>
              <a:t>2/16/23</a:t>
            </a:fld>
            <a:endParaRPr lang="en-US"/>
          </a:p>
        </p:txBody>
      </p:sp>
      <p:sp>
        <p:nvSpPr>
          <p:cNvPr id="5" name="Footer Placeholder 4">
            <a:extLst>
              <a:ext uri="{FF2B5EF4-FFF2-40B4-BE49-F238E27FC236}">
                <a16:creationId xmlns:a16="http://schemas.microsoft.com/office/drawing/2014/main" id="{E6B6E0D5-6001-560D-6C87-0F55D3291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485A5-F88A-6ADF-154C-03FF7C7D4BF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585399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59B7-9CF4-4539-2A2C-1538089AB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0E5D6D-A354-717F-0D65-E1A9E03BF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3A1B-B9EA-D3F5-D51B-4A5FF78C438E}"/>
              </a:ext>
            </a:extLst>
          </p:cNvPr>
          <p:cNvSpPr>
            <a:spLocks noGrp="1"/>
          </p:cNvSpPr>
          <p:nvPr>
            <p:ph type="dt" sz="half" idx="10"/>
          </p:nvPr>
        </p:nvSpPr>
        <p:spPr/>
        <p:txBody>
          <a:bodyPr/>
          <a:lstStyle/>
          <a:p>
            <a:fld id="{BC2EF77A-2716-6646-88A3-B448D92F20A5}" type="datetimeFigureOut">
              <a:rPr lang="en-US" smtClean="0"/>
              <a:t>2/16/23</a:t>
            </a:fld>
            <a:endParaRPr lang="en-US"/>
          </a:p>
        </p:txBody>
      </p:sp>
      <p:sp>
        <p:nvSpPr>
          <p:cNvPr id="5" name="Footer Placeholder 4">
            <a:extLst>
              <a:ext uri="{FF2B5EF4-FFF2-40B4-BE49-F238E27FC236}">
                <a16:creationId xmlns:a16="http://schemas.microsoft.com/office/drawing/2014/main" id="{545610A9-2968-1D26-C6AC-7345111B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DA779-CCB8-ED9D-9A10-25C4AA9914CA}"/>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5949559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8BAB-3012-C378-5907-463D668747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96828-0FAD-55E3-7AE7-00279FABA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87B9C9-F6B5-E1F3-F758-A55A15FB3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C66E66-FC74-11B4-38F0-12FC2DAA34CC}"/>
              </a:ext>
            </a:extLst>
          </p:cNvPr>
          <p:cNvSpPr>
            <a:spLocks noGrp="1"/>
          </p:cNvSpPr>
          <p:nvPr>
            <p:ph type="dt" sz="half" idx="10"/>
          </p:nvPr>
        </p:nvSpPr>
        <p:spPr/>
        <p:txBody>
          <a:bodyPr/>
          <a:lstStyle/>
          <a:p>
            <a:fld id="{BC2EF77A-2716-6646-88A3-B448D92F20A5}" type="datetimeFigureOut">
              <a:rPr lang="en-US" smtClean="0"/>
              <a:t>2/16/23</a:t>
            </a:fld>
            <a:endParaRPr lang="en-US"/>
          </a:p>
        </p:txBody>
      </p:sp>
      <p:sp>
        <p:nvSpPr>
          <p:cNvPr id="6" name="Footer Placeholder 5">
            <a:extLst>
              <a:ext uri="{FF2B5EF4-FFF2-40B4-BE49-F238E27FC236}">
                <a16:creationId xmlns:a16="http://schemas.microsoft.com/office/drawing/2014/main" id="{C7AC095A-4817-1299-BBE3-1E2590F57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B12BD0-7ABD-2895-835D-C999298C0674}"/>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73618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9E91-1B7A-712D-CB1D-F5D9D7777A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28B30B-239A-7269-C189-21E1FD4D2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C158ED-D438-A823-4579-88CB16BD63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AEF87F-E34D-7B14-FD88-DD3F0B386C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0603E1-22F2-D06D-3801-33FF158CCC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D6D30F-46F8-84A9-9C29-A2C786C9C59E}"/>
              </a:ext>
            </a:extLst>
          </p:cNvPr>
          <p:cNvSpPr>
            <a:spLocks noGrp="1"/>
          </p:cNvSpPr>
          <p:nvPr>
            <p:ph type="dt" sz="half" idx="10"/>
          </p:nvPr>
        </p:nvSpPr>
        <p:spPr/>
        <p:txBody>
          <a:bodyPr/>
          <a:lstStyle/>
          <a:p>
            <a:fld id="{BC2EF77A-2716-6646-88A3-B448D92F20A5}" type="datetimeFigureOut">
              <a:rPr lang="en-US" smtClean="0"/>
              <a:t>2/16/23</a:t>
            </a:fld>
            <a:endParaRPr lang="en-US"/>
          </a:p>
        </p:txBody>
      </p:sp>
      <p:sp>
        <p:nvSpPr>
          <p:cNvPr id="8" name="Footer Placeholder 7">
            <a:extLst>
              <a:ext uri="{FF2B5EF4-FFF2-40B4-BE49-F238E27FC236}">
                <a16:creationId xmlns:a16="http://schemas.microsoft.com/office/drawing/2014/main" id="{2DAB4E88-AFF7-E333-9FB6-EF6B170595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ECB991-0D17-3251-F35C-86E103338698}"/>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179932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F610-A309-ACA1-7D81-3D5B53AFF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B9240-19A3-A854-F0DC-D3FD6D8957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48FCDE-CC78-B9E2-ADB8-75DAF36CBAE0}"/>
              </a:ext>
            </a:extLst>
          </p:cNvPr>
          <p:cNvSpPr>
            <a:spLocks noGrp="1"/>
          </p:cNvSpPr>
          <p:nvPr>
            <p:ph type="dt" sz="half" idx="10"/>
          </p:nvPr>
        </p:nvSpPr>
        <p:spPr/>
        <p:txBody>
          <a:bodyPr/>
          <a:lstStyle/>
          <a:p>
            <a:fld id="{8832D02F-CD39-194B-B83D-566D0E303076}" type="datetimeFigureOut">
              <a:rPr lang="en-US" smtClean="0"/>
              <a:t>2/16/23</a:t>
            </a:fld>
            <a:endParaRPr lang="en-US"/>
          </a:p>
        </p:txBody>
      </p:sp>
      <p:sp>
        <p:nvSpPr>
          <p:cNvPr id="5" name="Footer Placeholder 4">
            <a:extLst>
              <a:ext uri="{FF2B5EF4-FFF2-40B4-BE49-F238E27FC236}">
                <a16:creationId xmlns:a16="http://schemas.microsoft.com/office/drawing/2014/main" id="{1607EDD0-E973-6608-84A1-FFEB1D87F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25424-7A80-DB40-DD15-A2D03EF9FFA5}"/>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9355725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5B1E-41B1-57DC-9001-6CE3266D7D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D6198-C93B-BE10-7319-60271F595C29}"/>
              </a:ext>
            </a:extLst>
          </p:cNvPr>
          <p:cNvSpPr>
            <a:spLocks noGrp="1"/>
          </p:cNvSpPr>
          <p:nvPr>
            <p:ph type="dt" sz="half" idx="10"/>
          </p:nvPr>
        </p:nvSpPr>
        <p:spPr/>
        <p:txBody>
          <a:bodyPr/>
          <a:lstStyle/>
          <a:p>
            <a:fld id="{BC2EF77A-2716-6646-88A3-B448D92F20A5}" type="datetimeFigureOut">
              <a:rPr lang="en-US" smtClean="0"/>
              <a:t>2/16/23</a:t>
            </a:fld>
            <a:endParaRPr lang="en-US"/>
          </a:p>
        </p:txBody>
      </p:sp>
      <p:sp>
        <p:nvSpPr>
          <p:cNvPr id="4" name="Footer Placeholder 3">
            <a:extLst>
              <a:ext uri="{FF2B5EF4-FFF2-40B4-BE49-F238E27FC236}">
                <a16:creationId xmlns:a16="http://schemas.microsoft.com/office/drawing/2014/main" id="{982C1BC3-451B-99E6-ED33-6F47021D43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99F42C-8E1C-3CF0-DF89-BED0E0375F7E}"/>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1612430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428326-8E88-ED65-66D4-EFCE3FBA31CE}"/>
              </a:ext>
            </a:extLst>
          </p:cNvPr>
          <p:cNvSpPr>
            <a:spLocks noGrp="1"/>
          </p:cNvSpPr>
          <p:nvPr>
            <p:ph type="dt" sz="half" idx="10"/>
          </p:nvPr>
        </p:nvSpPr>
        <p:spPr/>
        <p:txBody>
          <a:bodyPr/>
          <a:lstStyle/>
          <a:p>
            <a:fld id="{BC2EF77A-2716-6646-88A3-B448D92F20A5}" type="datetimeFigureOut">
              <a:rPr lang="en-US" smtClean="0"/>
              <a:t>2/16/23</a:t>
            </a:fld>
            <a:endParaRPr lang="en-US"/>
          </a:p>
        </p:txBody>
      </p:sp>
      <p:sp>
        <p:nvSpPr>
          <p:cNvPr id="3" name="Footer Placeholder 2">
            <a:extLst>
              <a:ext uri="{FF2B5EF4-FFF2-40B4-BE49-F238E27FC236}">
                <a16:creationId xmlns:a16="http://schemas.microsoft.com/office/drawing/2014/main" id="{EC92231C-6C4A-471A-BB1F-68EAF244F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3413FC-B427-9536-6EFA-1B63C49DD042}"/>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254839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9909-95DE-7DD9-FDF2-CE0E9F4EC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5B7AB8-B2F8-4AAD-7204-7CED219D0C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920243-E391-8FEE-EAEC-65BFB8418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8BACB-9272-DE51-152D-5D00CB479A36}"/>
              </a:ext>
            </a:extLst>
          </p:cNvPr>
          <p:cNvSpPr>
            <a:spLocks noGrp="1"/>
          </p:cNvSpPr>
          <p:nvPr>
            <p:ph type="dt" sz="half" idx="10"/>
          </p:nvPr>
        </p:nvSpPr>
        <p:spPr/>
        <p:txBody>
          <a:bodyPr/>
          <a:lstStyle/>
          <a:p>
            <a:fld id="{BC2EF77A-2716-6646-88A3-B448D92F20A5}" type="datetimeFigureOut">
              <a:rPr lang="en-US" smtClean="0"/>
              <a:t>2/16/23</a:t>
            </a:fld>
            <a:endParaRPr lang="en-US"/>
          </a:p>
        </p:txBody>
      </p:sp>
      <p:sp>
        <p:nvSpPr>
          <p:cNvPr id="6" name="Footer Placeholder 5">
            <a:extLst>
              <a:ext uri="{FF2B5EF4-FFF2-40B4-BE49-F238E27FC236}">
                <a16:creationId xmlns:a16="http://schemas.microsoft.com/office/drawing/2014/main" id="{994F38AA-CD3B-DE64-3DE2-CDBC607B8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BCC2E-F038-4BD9-9155-41D63274AFB0}"/>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7002202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6CFB-1771-9C86-82B9-512F8E1CA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A08E8F-4398-B6C7-51C4-2BB1627C08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938ABC-31FB-D2D9-0FD9-D97A15EF7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5FFD31-8010-14B8-85D5-ADCC362E8E9F}"/>
              </a:ext>
            </a:extLst>
          </p:cNvPr>
          <p:cNvSpPr>
            <a:spLocks noGrp="1"/>
          </p:cNvSpPr>
          <p:nvPr>
            <p:ph type="dt" sz="half" idx="10"/>
          </p:nvPr>
        </p:nvSpPr>
        <p:spPr/>
        <p:txBody>
          <a:bodyPr/>
          <a:lstStyle/>
          <a:p>
            <a:fld id="{BC2EF77A-2716-6646-88A3-B448D92F20A5}" type="datetimeFigureOut">
              <a:rPr lang="en-US" smtClean="0"/>
              <a:t>2/16/23</a:t>
            </a:fld>
            <a:endParaRPr lang="en-US"/>
          </a:p>
        </p:txBody>
      </p:sp>
      <p:sp>
        <p:nvSpPr>
          <p:cNvPr id="6" name="Footer Placeholder 5">
            <a:extLst>
              <a:ext uri="{FF2B5EF4-FFF2-40B4-BE49-F238E27FC236}">
                <a16:creationId xmlns:a16="http://schemas.microsoft.com/office/drawing/2014/main" id="{A385F908-486F-699E-2917-60329958F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4AD7C-D411-FDB4-AD65-0785A81A600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657597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6123-006A-1B8C-5A23-46E277FB80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D589D5-9578-90EB-3379-64BDDE72DB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98DBB-3B7B-FB45-19A2-4A658909EE87}"/>
              </a:ext>
            </a:extLst>
          </p:cNvPr>
          <p:cNvSpPr>
            <a:spLocks noGrp="1"/>
          </p:cNvSpPr>
          <p:nvPr>
            <p:ph type="dt" sz="half" idx="10"/>
          </p:nvPr>
        </p:nvSpPr>
        <p:spPr/>
        <p:txBody>
          <a:bodyPr/>
          <a:lstStyle/>
          <a:p>
            <a:fld id="{BC2EF77A-2716-6646-88A3-B448D92F20A5}" type="datetimeFigureOut">
              <a:rPr lang="en-US" smtClean="0"/>
              <a:t>2/16/23</a:t>
            </a:fld>
            <a:endParaRPr lang="en-US"/>
          </a:p>
        </p:txBody>
      </p:sp>
      <p:sp>
        <p:nvSpPr>
          <p:cNvPr id="5" name="Footer Placeholder 4">
            <a:extLst>
              <a:ext uri="{FF2B5EF4-FFF2-40B4-BE49-F238E27FC236}">
                <a16:creationId xmlns:a16="http://schemas.microsoft.com/office/drawing/2014/main" id="{EE2A71F1-F5B8-4CD2-2773-89DC1BF9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166D7-F252-75B4-F9AE-0220762089D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2580476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0B2C40-4618-7F3B-E154-D4F9756A28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AD5401-4FF5-67A7-617E-F76B2040B1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AECD2-54C2-FBEF-62A1-E1FD2C3D7BC1}"/>
              </a:ext>
            </a:extLst>
          </p:cNvPr>
          <p:cNvSpPr>
            <a:spLocks noGrp="1"/>
          </p:cNvSpPr>
          <p:nvPr>
            <p:ph type="dt" sz="half" idx="10"/>
          </p:nvPr>
        </p:nvSpPr>
        <p:spPr/>
        <p:txBody>
          <a:bodyPr/>
          <a:lstStyle/>
          <a:p>
            <a:fld id="{BC2EF77A-2716-6646-88A3-B448D92F20A5}" type="datetimeFigureOut">
              <a:rPr lang="en-US" smtClean="0"/>
              <a:t>2/16/23</a:t>
            </a:fld>
            <a:endParaRPr lang="en-US"/>
          </a:p>
        </p:txBody>
      </p:sp>
      <p:sp>
        <p:nvSpPr>
          <p:cNvPr id="5" name="Footer Placeholder 4">
            <a:extLst>
              <a:ext uri="{FF2B5EF4-FFF2-40B4-BE49-F238E27FC236}">
                <a16:creationId xmlns:a16="http://schemas.microsoft.com/office/drawing/2014/main" id="{9A887E71-8ADD-E79A-3957-3DF4D7C80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C8F6A-CCA8-24C6-D117-B2976DDB5F06}"/>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393583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21BE6-6539-6E84-9097-108B6CF4C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1B2F76-9070-E411-0B3F-B188E69B1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72F3D-62B8-EA93-5BD8-C75D7FBB44F2}"/>
              </a:ext>
            </a:extLst>
          </p:cNvPr>
          <p:cNvSpPr>
            <a:spLocks noGrp="1"/>
          </p:cNvSpPr>
          <p:nvPr>
            <p:ph type="dt" sz="half" idx="10"/>
          </p:nvPr>
        </p:nvSpPr>
        <p:spPr/>
        <p:txBody>
          <a:bodyPr/>
          <a:lstStyle/>
          <a:p>
            <a:fld id="{E1B46CC6-8285-6A48-B6B3-B4D89315DEEB}" type="datetimeFigureOut">
              <a:rPr lang="en-US" smtClean="0"/>
              <a:t>2/16/23</a:t>
            </a:fld>
            <a:endParaRPr lang="en-US"/>
          </a:p>
        </p:txBody>
      </p:sp>
      <p:sp>
        <p:nvSpPr>
          <p:cNvPr id="5" name="Footer Placeholder 4">
            <a:extLst>
              <a:ext uri="{FF2B5EF4-FFF2-40B4-BE49-F238E27FC236}">
                <a16:creationId xmlns:a16="http://schemas.microsoft.com/office/drawing/2014/main" id="{ABC36915-FCE4-6512-05B6-08F8B345A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2E416-BBDF-1C71-6DFF-4B6A7D858865}"/>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656689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E98C-A03E-2912-68AC-15EDA4BFC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C97D2-F98A-E970-1935-DA503ECC11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FC2BE-37CB-848D-44C5-FAE8A671F9F4}"/>
              </a:ext>
            </a:extLst>
          </p:cNvPr>
          <p:cNvSpPr>
            <a:spLocks noGrp="1"/>
          </p:cNvSpPr>
          <p:nvPr>
            <p:ph type="dt" sz="half" idx="10"/>
          </p:nvPr>
        </p:nvSpPr>
        <p:spPr/>
        <p:txBody>
          <a:bodyPr/>
          <a:lstStyle/>
          <a:p>
            <a:fld id="{E1B46CC6-8285-6A48-B6B3-B4D89315DEEB}" type="datetimeFigureOut">
              <a:rPr lang="en-US" smtClean="0"/>
              <a:t>2/16/23</a:t>
            </a:fld>
            <a:endParaRPr lang="en-US"/>
          </a:p>
        </p:txBody>
      </p:sp>
      <p:sp>
        <p:nvSpPr>
          <p:cNvPr id="5" name="Footer Placeholder 4">
            <a:extLst>
              <a:ext uri="{FF2B5EF4-FFF2-40B4-BE49-F238E27FC236}">
                <a16:creationId xmlns:a16="http://schemas.microsoft.com/office/drawing/2014/main" id="{CA353B3D-DE4D-D6E2-6760-26C377698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2CB68-564B-38D3-F407-29EBBC67A857}"/>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9235722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9E89-8B96-2851-48A9-62C7607339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DA63C3-CA68-ABAB-46D0-74D84A5AF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FD409-91BD-B829-A5FE-F274F47E1BED}"/>
              </a:ext>
            </a:extLst>
          </p:cNvPr>
          <p:cNvSpPr>
            <a:spLocks noGrp="1"/>
          </p:cNvSpPr>
          <p:nvPr>
            <p:ph type="dt" sz="half" idx="10"/>
          </p:nvPr>
        </p:nvSpPr>
        <p:spPr/>
        <p:txBody>
          <a:bodyPr/>
          <a:lstStyle/>
          <a:p>
            <a:fld id="{E1B46CC6-8285-6A48-B6B3-B4D89315DEEB}" type="datetimeFigureOut">
              <a:rPr lang="en-US" smtClean="0"/>
              <a:t>2/16/23</a:t>
            </a:fld>
            <a:endParaRPr lang="en-US"/>
          </a:p>
        </p:txBody>
      </p:sp>
      <p:sp>
        <p:nvSpPr>
          <p:cNvPr id="5" name="Footer Placeholder 4">
            <a:extLst>
              <a:ext uri="{FF2B5EF4-FFF2-40B4-BE49-F238E27FC236}">
                <a16:creationId xmlns:a16="http://schemas.microsoft.com/office/drawing/2014/main" id="{68AA0711-AC23-2B7F-1EC2-2C5CC925A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CC7CB-1E7E-BB2E-46C0-B5B64D4A9A06}"/>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1543108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5C18-67F9-B0E4-FBA9-991DA5470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2692E-D793-3EC5-E001-46F00E840E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A4BDA8-8F29-9730-2620-F64FDAFC6A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4CE52C-0B7A-6FB5-E206-E67170AF5AA4}"/>
              </a:ext>
            </a:extLst>
          </p:cNvPr>
          <p:cNvSpPr>
            <a:spLocks noGrp="1"/>
          </p:cNvSpPr>
          <p:nvPr>
            <p:ph type="dt" sz="half" idx="10"/>
          </p:nvPr>
        </p:nvSpPr>
        <p:spPr/>
        <p:txBody>
          <a:bodyPr/>
          <a:lstStyle/>
          <a:p>
            <a:fld id="{E1B46CC6-8285-6A48-B6B3-B4D89315DEEB}" type="datetimeFigureOut">
              <a:rPr lang="en-US" smtClean="0"/>
              <a:t>2/16/23</a:t>
            </a:fld>
            <a:endParaRPr lang="en-US"/>
          </a:p>
        </p:txBody>
      </p:sp>
      <p:sp>
        <p:nvSpPr>
          <p:cNvPr id="6" name="Footer Placeholder 5">
            <a:extLst>
              <a:ext uri="{FF2B5EF4-FFF2-40B4-BE49-F238E27FC236}">
                <a16:creationId xmlns:a16="http://schemas.microsoft.com/office/drawing/2014/main" id="{7732C492-35EC-FBC5-BA4A-4D3AAA4916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C9109-A6C2-0A19-64A0-499A4F72E05B}"/>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04171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2D03-5C44-A321-A055-C679882F9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C447D-B2AC-DDF5-67DD-8AFFB5109C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33714-E066-BB71-CBC3-3657C3A8C2AF}"/>
              </a:ext>
            </a:extLst>
          </p:cNvPr>
          <p:cNvSpPr>
            <a:spLocks noGrp="1"/>
          </p:cNvSpPr>
          <p:nvPr>
            <p:ph type="dt" sz="half" idx="10"/>
          </p:nvPr>
        </p:nvSpPr>
        <p:spPr/>
        <p:txBody>
          <a:bodyPr/>
          <a:lstStyle/>
          <a:p>
            <a:fld id="{8832D02F-CD39-194B-B83D-566D0E303076}" type="datetimeFigureOut">
              <a:rPr lang="en-US" smtClean="0"/>
              <a:t>2/16/23</a:t>
            </a:fld>
            <a:endParaRPr lang="en-US"/>
          </a:p>
        </p:txBody>
      </p:sp>
      <p:sp>
        <p:nvSpPr>
          <p:cNvPr id="5" name="Footer Placeholder 4">
            <a:extLst>
              <a:ext uri="{FF2B5EF4-FFF2-40B4-BE49-F238E27FC236}">
                <a16:creationId xmlns:a16="http://schemas.microsoft.com/office/drawing/2014/main" id="{F3ECF715-FFB7-7543-764D-B807AF7E5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A254C-E561-B558-FB34-4DBCCE60CC3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173077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7E22-0350-5B01-A074-B8EFB87566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6945E4-29CA-6417-38C4-546747244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015F2-5217-8F74-F6EA-F17396F015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3EE00E-9A4A-EB43-A52B-57EFBB4E22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5BAD54-802B-EEA8-935A-A868971744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AF99EE-A28D-66EB-5309-33826D5934BF}"/>
              </a:ext>
            </a:extLst>
          </p:cNvPr>
          <p:cNvSpPr>
            <a:spLocks noGrp="1"/>
          </p:cNvSpPr>
          <p:nvPr>
            <p:ph type="dt" sz="half" idx="10"/>
          </p:nvPr>
        </p:nvSpPr>
        <p:spPr/>
        <p:txBody>
          <a:bodyPr/>
          <a:lstStyle/>
          <a:p>
            <a:fld id="{E1B46CC6-8285-6A48-B6B3-B4D89315DEEB}" type="datetimeFigureOut">
              <a:rPr lang="en-US" smtClean="0"/>
              <a:t>2/16/23</a:t>
            </a:fld>
            <a:endParaRPr lang="en-US"/>
          </a:p>
        </p:txBody>
      </p:sp>
      <p:sp>
        <p:nvSpPr>
          <p:cNvPr id="8" name="Footer Placeholder 7">
            <a:extLst>
              <a:ext uri="{FF2B5EF4-FFF2-40B4-BE49-F238E27FC236}">
                <a16:creationId xmlns:a16="http://schemas.microsoft.com/office/drawing/2014/main" id="{33F933DA-951C-156F-67BA-DE78707A42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DB6E5F-5CCE-9E4F-A5E6-93F92C2493E3}"/>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4026646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D2C9-67DB-7C96-0F55-89404501EA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9D4E67-0663-BA70-4F01-7ECDD434274C}"/>
              </a:ext>
            </a:extLst>
          </p:cNvPr>
          <p:cNvSpPr>
            <a:spLocks noGrp="1"/>
          </p:cNvSpPr>
          <p:nvPr>
            <p:ph type="dt" sz="half" idx="10"/>
          </p:nvPr>
        </p:nvSpPr>
        <p:spPr/>
        <p:txBody>
          <a:bodyPr/>
          <a:lstStyle/>
          <a:p>
            <a:fld id="{E1B46CC6-8285-6A48-B6B3-B4D89315DEEB}" type="datetimeFigureOut">
              <a:rPr lang="en-US" smtClean="0"/>
              <a:t>2/16/23</a:t>
            </a:fld>
            <a:endParaRPr lang="en-US"/>
          </a:p>
        </p:txBody>
      </p:sp>
      <p:sp>
        <p:nvSpPr>
          <p:cNvPr id="4" name="Footer Placeholder 3">
            <a:extLst>
              <a:ext uri="{FF2B5EF4-FFF2-40B4-BE49-F238E27FC236}">
                <a16:creationId xmlns:a16="http://schemas.microsoft.com/office/drawing/2014/main" id="{4F8D0356-DA47-19DA-6487-9D763E223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8B343A-0008-AAB0-DB43-AB161D4C4D0E}"/>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5179743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D7CA3-B4A3-F493-5CD8-D6E36159638C}"/>
              </a:ext>
            </a:extLst>
          </p:cNvPr>
          <p:cNvSpPr>
            <a:spLocks noGrp="1"/>
          </p:cNvSpPr>
          <p:nvPr>
            <p:ph type="dt" sz="half" idx="10"/>
          </p:nvPr>
        </p:nvSpPr>
        <p:spPr/>
        <p:txBody>
          <a:bodyPr/>
          <a:lstStyle/>
          <a:p>
            <a:fld id="{E1B46CC6-8285-6A48-B6B3-B4D89315DEEB}" type="datetimeFigureOut">
              <a:rPr lang="en-US" smtClean="0"/>
              <a:t>2/16/23</a:t>
            </a:fld>
            <a:endParaRPr lang="en-US"/>
          </a:p>
        </p:txBody>
      </p:sp>
      <p:sp>
        <p:nvSpPr>
          <p:cNvPr id="3" name="Footer Placeholder 2">
            <a:extLst>
              <a:ext uri="{FF2B5EF4-FFF2-40B4-BE49-F238E27FC236}">
                <a16:creationId xmlns:a16="http://schemas.microsoft.com/office/drawing/2014/main" id="{64C4B328-4AD3-7DD2-52B9-CF30D1505F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513CB3-F336-EBB0-26F7-FAB05179A132}"/>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9708291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1AD1-CE55-1FF6-06BA-DCDC7187D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DEE80-52D8-2E59-5540-EAF8F5B5F4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826237-08AB-9C6D-6EDC-13B4D247E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76C0A-A5A8-4A63-7ED7-4AEAB1B3C1A3}"/>
              </a:ext>
            </a:extLst>
          </p:cNvPr>
          <p:cNvSpPr>
            <a:spLocks noGrp="1"/>
          </p:cNvSpPr>
          <p:nvPr>
            <p:ph type="dt" sz="half" idx="10"/>
          </p:nvPr>
        </p:nvSpPr>
        <p:spPr/>
        <p:txBody>
          <a:bodyPr/>
          <a:lstStyle/>
          <a:p>
            <a:fld id="{E1B46CC6-8285-6A48-B6B3-B4D89315DEEB}" type="datetimeFigureOut">
              <a:rPr lang="en-US" smtClean="0"/>
              <a:t>2/16/23</a:t>
            </a:fld>
            <a:endParaRPr lang="en-US"/>
          </a:p>
        </p:txBody>
      </p:sp>
      <p:sp>
        <p:nvSpPr>
          <p:cNvPr id="6" name="Footer Placeholder 5">
            <a:extLst>
              <a:ext uri="{FF2B5EF4-FFF2-40B4-BE49-F238E27FC236}">
                <a16:creationId xmlns:a16="http://schemas.microsoft.com/office/drawing/2014/main" id="{B3E95711-F6BA-A6FC-A14D-75BE36166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AEF50-55C4-2533-2886-16EAFFD249A0}"/>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42473774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C602-ED19-4911-384A-7DA8BBC6F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5065D-4F14-F1CD-0FF4-31D67E26F7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EA223A-EDC7-F934-959A-B8ADC3BD91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673062-0302-CC16-0334-1130141DE862}"/>
              </a:ext>
            </a:extLst>
          </p:cNvPr>
          <p:cNvSpPr>
            <a:spLocks noGrp="1"/>
          </p:cNvSpPr>
          <p:nvPr>
            <p:ph type="dt" sz="half" idx="10"/>
          </p:nvPr>
        </p:nvSpPr>
        <p:spPr/>
        <p:txBody>
          <a:bodyPr/>
          <a:lstStyle/>
          <a:p>
            <a:fld id="{E1B46CC6-8285-6A48-B6B3-B4D89315DEEB}" type="datetimeFigureOut">
              <a:rPr lang="en-US" smtClean="0"/>
              <a:t>2/16/23</a:t>
            </a:fld>
            <a:endParaRPr lang="en-US"/>
          </a:p>
        </p:txBody>
      </p:sp>
      <p:sp>
        <p:nvSpPr>
          <p:cNvPr id="6" name="Footer Placeholder 5">
            <a:extLst>
              <a:ext uri="{FF2B5EF4-FFF2-40B4-BE49-F238E27FC236}">
                <a16:creationId xmlns:a16="http://schemas.microsoft.com/office/drawing/2014/main" id="{F1CBE5E2-0B58-B436-3F66-787C127EA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67E12-5D65-02AD-0E95-26BA6F85DE7F}"/>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249403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447FA-6446-4E3C-4C5C-1F101A0286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6272F3-832B-A10C-CA68-8474B49B2C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3C3D4-9CBB-4B56-631B-B421933EBA4D}"/>
              </a:ext>
            </a:extLst>
          </p:cNvPr>
          <p:cNvSpPr>
            <a:spLocks noGrp="1"/>
          </p:cNvSpPr>
          <p:nvPr>
            <p:ph type="dt" sz="half" idx="10"/>
          </p:nvPr>
        </p:nvSpPr>
        <p:spPr/>
        <p:txBody>
          <a:bodyPr/>
          <a:lstStyle/>
          <a:p>
            <a:fld id="{E1B46CC6-8285-6A48-B6B3-B4D89315DEEB}" type="datetimeFigureOut">
              <a:rPr lang="en-US" smtClean="0"/>
              <a:t>2/16/23</a:t>
            </a:fld>
            <a:endParaRPr lang="en-US"/>
          </a:p>
        </p:txBody>
      </p:sp>
      <p:sp>
        <p:nvSpPr>
          <p:cNvPr id="5" name="Footer Placeholder 4">
            <a:extLst>
              <a:ext uri="{FF2B5EF4-FFF2-40B4-BE49-F238E27FC236}">
                <a16:creationId xmlns:a16="http://schemas.microsoft.com/office/drawing/2014/main" id="{2B1A5322-25B9-C942-0F41-943F696D8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5944B-28C1-957A-47BA-A0158CB0430C}"/>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299754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0EB73-0032-A4A4-BC44-15EDD7EA7A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9B156-9D5B-17A5-4176-22EFCCCEE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F9176-3646-2EA1-2630-4E3CF49123A5}"/>
              </a:ext>
            </a:extLst>
          </p:cNvPr>
          <p:cNvSpPr>
            <a:spLocks noGrp="1"/>
          </p:cNvSpPr>
          <p:nvPr>
            <p:ph type="dt" sz="half" idx="10"/>
          </p:nvPr>
        </p:nvSpPr>
        <p:spPr/>
        <p:txBody>
          <a:bodyPr/>
          <a:lstStyle/>
          <a:p>
            <a:fld id="{E1B46CC6-8285-6A48-B6B3-B4D89315DEEB}" type="datetimeFigureOut">
              <a:rPr lang="en-US" smtClean="0"/>
              <a:t>2/16/23</a:t>
            </a:fld>
            <a:endParaRPr lang="en-US"/>
          </a:p>
        </p:txBody>
      </p:sp>
      <p:sp>
        <p:nvSpPr>
          <p:cNvPr id="5" name="Footer Placeholder 4">
            <a:extLst>
              <a:ext uri="{FF2B5EF4-FFF2-40B4-BE49-F238E27FC236}">
                <a16:creationId xmlns:a16="http://schemas.microsoft.com/office/drawing/2014/main" id="{3D9DB2B4-D8CE-5C41-3A20-2C9E27046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D5F-55AB-89F8-62FF-8DA0FD658BE9}"/>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0329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4CDA-2EB1-95B0-CE8C-23B734DA9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D4C378-606A-1692-C01B-C21AA34D7F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739A83-75E7-14C1-E83F-2A763B0AFB13}"/>
              </a:ext>
            </a:extLst>
          </p:cNvPr>
          <p:cNvSpPr>
            <a:spLocks noGrp="1"/>
          </p:cNvSpPr>
          <p:nvPr>
            <p:ph type="dt" sz="half" idx="10"/>
          </p:nvPr>
        </p:nvSpPr>
        <p:spPr/>
        <p:txBody>
          <a:bodyPr/>
          <a:lstStyle/>
          <a:p>
            <a:fld id="{8832D02F-CD39-194B-B83D-566D0E303076}" type="datetimeFigureOut">
              <a:rPr lang="en-US" smtClean="0"/>
              <a:t>2/16/23</a:t>
            </a:fld>
            <a:endParaRPr lang="en-US"/>
          </a:p>
        </p:txBody>
      </p:sp>
      <p:sp>
        <p:nvSpPr>
          <p:cNvPr id="5" name="Footer Placeholder 4">
            <a:extLst>
              <a:ext uri="{FF2B5EF4-FFF2-40B4-BE49-F238E27FC236}">
                <a16:creationId xmlns:a16="http://schemas.microsoft.com/office/drawing/2014/main" id="{9DE39EBB-FD69-4A43-2174-5CC30A095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83BAC-FE93-1906-6B30-F12F3D1B36D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720500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D3A2-B5FA-709D-2BFA-22D14810DB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57D4F-1D8D-7E15-ED05-B7FFD8586C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232CCD-5040-D5A1-D46A-B8AC3A1B14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DBEC1-5C12-77AA-6FE1-587E84D38E4C}"/>
              </a:ext>
            </a:extLst>
          </p:cNvPr>
          <p:cNvSpPr>
            <a:spLocks noGrp="1"/>
          </p:cNvSpPr>
          <p:nvPr>
            <p:ph type="dt" sz="half" idx="10"/>
          </p:nvPr>
        </p:nvSpPr>
        <p:spPr/>
        <p:txBody>
          <a:bodyPr/>
          <a:lstStyle/>
          <a:p>
            <a:fld id="{8832D02F-CD39-194B-B83D-566D0E303076}" type="datetimeFigureOut">
              <a:rPr lang="en-US" smtClean="0"/>
              <a:t>2/16/23</a:t>
            </a:fld>
            <a:endParaRPr lang="en-US"/>
          </a:p>
        </p:txBody>
      </p:sp>
      <p:sp>
        <p:nvSpPr>
          <p:cNvPr id="6" name="Footer Placeholder 5">
            <a:extLst>
              <a:ext uri="{FF2B5EF4-FFF2-40B4-BE49-F238E27FC236}">
                <a16:creationId xmlns:a16="http://schemas.microsoft.com/office/drawing/2014/main" id="{EC7D0A0A-2C8F-2FBB-E0B8-18600102C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017CCF-505B-264F-8FBA-9DBBF4235E1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2131282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04BE-6745-D3E3-D734-4427C6027D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78B703-DDCE-6458-E45F-4AA2AAE789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42E70F-BC07-E73C-68CA-4AF3805701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E4875A-2C3A-7C8E-7991-5B649B6AB8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682EBF-4FCA-83E8-1A1C-EE9C985613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D8FA-D454-7379-9D9C-E2B92AEBB6D5}"/>
              </a:ext>
            </a:extLst>
          </p:cNvPr>
          <p:cNvSpPr>
            <a:spLocks noGrp="1"/>
          </p:cNvSpPr>
          <p:nvPr>
            <p:ph type="dt" sz="half" idx="10"/>
          </p:nvPr>
        </p:nvSpPr>
        <p:spPr/>
        <p:txBody>
          <a:bodyPr/>
          <a:lstStyle/>
          <a:p>
            <a:fld id="{8832D02F-CD39-194B-B83D-566D0E303076}" type="datetimeFigureOut">
              <a:rPr lang="en-US" smtClean="0"/>
              <a:t>2/16/23</a:t>
            </a:fld>
            <a:endParaRPr lang="en-US"/>
          </a:p>
        </p:txBody>
      </p:sp>
      <p:sp>
        <p:nvSpPr>
          <p:cNvPr id="8" name="Footer Placeholder 7">
            <a:extLst>
              <a:ext uri="{FF2B5EF4-FFF2-40B4-BE49-F238E27FC236}">
                <a16:creationId xmlns:a16="http://schemas.microsoft.com/office/drawing/2014/main" id="{27FB8E75-07A3-7062-C568-DC1ABE9127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21DCF5-25E6-4A0A-16EF-D7E6BD49D26E}"/>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410191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246D-69B7-47A7-EFB2-F049AABDA0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D39210-3D41-58C3-2918-8D38D391D5CB}"/>
              </a:ext>
            </a:extLst>
          </p:cNvPr>
          <p:cNvSpPr>
            <a:spLocks noGrp="1"/>
          </p:cNvSpPr>
          <p:nvPr>
            <p:ph type="dt" sz="half" idx="10"/>
          </p:nvPr>
        </p:nvSpPr>
        <p:spPr/>
        <p:txBody>
          <a:bodyPr/>
          <a:lstStyle/>
          <a:p>
            <a:fld id="{8832D02F-CD39-194B-B83D-566D0E303076}" type="datetimeFigureOut">
              <a:rPr lang="en-US" smtClean="0"/>
              <a:t>2/16/23</a:t>
            </a:fld>
            <a:endParaRPr lang="en-US"/>
          </a:p>
        </p:txBody>
      </p:sp>
      <p:sp>
        <p:nvSpPr>
          <p:cNvPr id="4" name="Footer Placeholder 3">
            <a:extLst>
              <a:ext uri="{FF2B5EF4-FFF2-40B4-BE49-F238E27FC236}">
                <a16:creationId xmlns:a16="http://schemas.microsoft.com/office/drawing/2014/main" id="{EA818853-6816-1C51-762E-76A0E4A0F1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3BB550-9A81-F784-D806-39598BCFD014}"/>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4194794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00B0B8-6611-0412-83F0-DA41D9ADB9BE}"/>
              </a:ext>
            </a:extLst>
          </p:cNvPr>
          <p:cNvSpPr>
            <a:spLocks noGrp="1"/>
          </p:cNvSpPr>
          <p:nvPr>
            <p:ph type="dt" sz="half" idx="10"/>
          </p:nvPr>
        </p:nvSpPr>
        <p:spPr/>
        <p:txBody>
          <a:bodyPr/>
          <a:lstStyle/>
          <a:p>
            <a:fld id="{8832D02F-CD39-194B-B83D-566D0E303076}" type="datetimeFigureOut">
              <a:rPr lang="en-US" smtClean="0"/>
              <a:t>2/16/23</a:t>
            </a:fld>
            <a:endParaRPr lang="en-US"/>
          </a:p>
        </p:txBody>
      </p:sp>
      <p:sp>
        <p:nvSpPr>
          <p:cNvPr id="3" name="Footer Placeholder 2">
            <a:extLst>
              <a:ext uri="{FF2B5EF4-FFF2-40B4-BE49-F238E27FC236}">
                <a16:creationId xmlns:a16="http://schemas.microsoft.com/office/drawing/2014/main" id="{5997FA30-64B2-DEB4-608D-5F9B2C823B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F034B6-962A-4754-CBC7-A931F5E861CA}"/>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126113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DABBDB-BA7C-0781-4AE3-15F4F65889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0A3445-BC5C-FA25-49C8-ED9035A92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B3D2A-0FCF-0453-127B-9CC322609D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2D02F-CD39-194B-B83D-566D0E303076}" type="datetimeFigureOut">
              <a:rPr lang="en-US" smtClean="0"/>
              <a:t>2/16/23</a:t>
            </a:fld>
            <a:endParaRPr lang="en-US"/>
          </a:p>
        </p:txBody>
      </p:sp>
      <p:sp>
        <p:nvSpPr>
          <p:cNvPr id="5" name="Footer Placeholder 4">
            <a:extLst>
              <a:ext uri="{FF2B5EF4-FFF2-40B4-BE49-F238E27FC236}">
                <a16:creationId xmlns:a16="http://schemas.microsoft.com/office/drawing/2014/main" id="{D4492AA7-36F1-AF09-C56F-5042DD8B6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97D30-803E-2F13-0C91-785B7E3BAC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A79C7-3E38-5747-B731-92AB28004B0E}" type="slidenum">
              <a:rPr lang="en-US" smtClean="0"/>
              <a:t>‹#›</a:t>
            </a:fld>
            <a:endParaRPr lang="en-US"/>
          </a:p>
        </p:txBody>
      </p:sp>
    </p:spTree>
    <p:extLst>
      <p:ext uri="{BB962C8B-B14F-4D97-AF65-F5344CB8AC3E}">
        <p14:creationId xmlns:p14="http://schemas.microsoft.com/office/powerpoint/2010/main" val="1224905626"/>
      </p:ext>
    </p:extLst>
  </p:cSld>
  <p:clrMap bg1="lt1" tx1="dk1" bg2="lt2" tx2="dk2" accent1="accent1" accent2="accent2" accent3="accent3" accent4="accent4" accent5="accent5" accent6="accent6" hlink="hlink" folHlink="folHlink"/>
  <p:sldLayoutIdLst>
    <p:sldLayoutId id="2147483660" r:id="rId1"/>
    <p:sldLayoutId id="2147483697"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3788CD-874B-5D60-E591-B2EFA9871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8FBF5D-3433-9A1B-C8C4-2723EF29C3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D137B-9C81-7D3F-03BC-4CC28845C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1E3EB-B44C-4442-946D-7A33C2B5B130}" type="datetimeFigureOut">
              <a:rPr lang="en-US" smtClean="0"/>
              <a:t>2/16/23</a:t>
            </a:fld>
            <a:endParaRPr lang="en-US"/>
          </a:p>
        </p:txBody>
      </p:sp>
      <p:sp>
        <p:nvSpPr>
          <p:cNvPr id="5" name="Footer Placeholder 4">
            <a:extLst>
              <a:ext uri="{FF2B5EF4-FFF2-40B4-BE49-F238E27FC236}">
                <a16:creationId xmlns:a16="http://schemas.microsoft.com/office/drawing/2014/main" id="{5C2679D0-3781-CC95-D125-B3C07E9226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C3BE7E-72F5-F5F2-8691-FA0A15F16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B6128-1889-D54B-A402-CA76D7976F06}" type="slidenum">
              <a:rPr lang="en-US" smtClean="0"/>
              <a:t>‹#›</a:t>
            </a:fld>
            <a:endParaRPr lang="en-US"/>
          </a:p>
        </p:txBody>
      </p:sp>
    </p:spTree>
    <p:extLst>
      <p:ext uri="{BB962C8B-B14F-4D97-AF65-F5344CB8AC3E}">
        <p14:creationId xmlns:p14="http://schemas.microsoft.com/office/powerpoint/2010/main" val="199054553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3049C-2C42-4400-EE26-553B387BF2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FCA7EF-F3BE-3B6D-38C9-D527278770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427BC-F2B4-00D6-072A-BA407F202A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EF77A-2716-6646-88A3-B448D92F20A5}" type="datetimeFigureOut">
              <a:rPr lang="en-US" smtClean="0"/>
              <a:t>2/16/23</a:t>
            </a:fld>
            <a:endParaRPr lang="en-US"/>
          </a:p>
        </p:txBody>
      </p:sp>
      <p:sp>
        <p:nvSpPr>
          <p:cNvPr id="5" name="Footer Placeholder 4">
            <a:extLst>
              <a:ext uri="{FF2B5EF4-FFF2-40B4-BE49-F238E27FC236}">
                <a16:creationId xmlns:a16="http://schemas.microsoft.com/office/drawing/2014/main" id="{2A5B95D8-6AC4-5459-FE0F-4D7742FDD5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D6220-56E1-FDCF-6956-21EDD4D1D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C1FEC-AD77-1942-A03F-3964A52E4D23}" type="slidenum">
              <a:rPr lang="en-US" smtClean="0"/>
              <a:t>‹#›</a:t>
            </a:fld>
            <a:endParaRPr lang="en-US"/>
          </a:p>
        </p:txBody>
      </p:sp>
    </p:spTree>
    <p:extLst>
      <p:ext uri="{BB962C8B-B14F-4D97-AF65-F5344CB8AC3E}">
        <p14:creationId xmlns:p14="http://schemas.microsoft.com/office/powerpoint/2010/main" val="24701796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C9E523-99FB-EE65-855C-0010F56B88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1136DF-A5D8-D5AF-2E58-14EEE901D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26FAA-EB8F-DCCD-F309-3C44E1130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46CC6-8285-6A48-B6B3-B4D89315DEEB}" type="datetimeFigureOut">
              <a:rPr lang="en-US" smtClean="0"/>
              <a:t>2/16/23</a:t>
            </a:fld>
            <a:endParaRPr lang="en-US"/>
          </a:p>
        </p:txBody>
      </p:sp>
      <p:sp>
        <p:nvSpPr>
          <p:cNvPr id="5" name="Footer Placeholder 4">
            <a:extLst>
              <a:ext uri="{FF2B5EF4-FFF2-40B4-BE49-F238E27FC236}">
                <a16:creationId xmlns:a16="http://schemas.microsoft.com/office/drawing/2014/main" id="{2F169E84-AE20-26D3-AD3F-1EAD1A5FED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428580-9F52-5F9D-7151-1FEE78FC1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F9AD9F-7AE9-7A4C-B575-CBEDE4A07C61}" type="slidenum">
              <a:rPr lang="en-US" smtClean="0"/>
              <a:t>‹#›</a:t>
            </a:fld>
            <a:endParaRPr lang="en-US"/>
          </a:p>
        </p:txBody>
      </p:sp>
    </p:spTree>
    <p:extLst>
      <p:ext uri="{BB962C8B-B14F-4D97-AF65-F5344CB8AC3E}">
        <p14:creationId xmlns:p14="http://schemas.microsoft.com/office/powerpoint/2010/main" val="2136180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openxmlformats.org/officeDocument/2006/relationships/image" Target="../media/image7.png"/><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5.png"/><Relationship Id="rId4" Type="http://schemas.openxmlformats.org/officeDocument/2006/relationships/diagramQuickStyle" Target="../diagrams/quickStyle2.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FC5D-E4F8-2E54-E4C5-9A402D237EA1}"/>
              </a:ext>
            </a:extLst>
          </p:cNvPr>
          <p:cNvSpPr>
            <a:spLocks noGrp="1"/>
          </p:cNvSpPr>
          <p:nvPr>
            <p:ph type="ctrTitle"/>
          </p:nvPr>
        </p:nvSpPr>
        <p:spPr>
          <a:xfrm>
            <a:off x="1524000" y="647350"/>
            <a:ext cx="9144000" cy="2387600"/>
          </a:xfrm>
        </p:spPr>
        <p:txBody>
          <a:bodyPr/>
          <a:lstStyle/>
          <a:p>
            <a:r>
              <a:rPr lang="en-US" dirty="0"/>
              <a:t>Noise analysis of Spheroids</a:t>
            </a:r>
          </a:p>
        </p:txBody>
      </p:sp>
      <p:sp>
        <p:nvSpPr>
          <p:cNvPr id="3" name="Subtitle 2">
            <a:extLst>
              <a:ext uri="{FF2B5EF4-FFF2-40B4-BE49-F238E27FC236}">
                <a16:creationId xmlns:a16="http://schemas.microsoft.com/office/drawing/2014/main" id="{525E9C31-63EB-C69A-06B7-6FCFA7EC7D27}"/>
              </a:ext>
            </a:extLst>
          </p:cNvPr>
          <p:cNvSpPr>
            <a:spLocks noGrp="1"/>
          </p:cNvSpPr>
          <p:nvPr>
            <p:ph type="subTitle" idx="1"/>
          </p:nvPr>
        </p:nvSpPr>
        <p:spPr/>
        <p:txBody>
          <a:bodyPr/>
          <a:lstStyle/>
          <a:p>
            <a:r>
              <a:rPr lang="en-US" dirty="0"/>
              <a:t>1/26/23</a:t>
            </a:r>
          </a:p>
          <a:p>
            <a:r>
              <a:rPr lang="en-US" dirty="0"/>
              <a:t>Daniel George</a:t>
            </a:r>
          </a:p>
          <a:p>
            <a:r>
              <a:rPr lang="en-US" dirty="0"/>
              <a:t>Bleris Lab</a:t>
            </a:r>
          </a:p>
        </p:txBody>
      </p:sp>
    </p:spTree>
    <p:extLst>
      <p:ext uri="{BB962C8B-B14F-4D97-AF65-F5344CB8AC3E}">
        <p14:creationId xmlns:p14="http://schemas.microsoft.com/office/powerpoint/2010/main" val="103929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80EF-BC4B-9F3D-6143-2ED379B78C36}"/>
              </a:ext>
            </a:extLst>
          </p:cNvPr>
          <p:cNvSpPr>
            <a:spLocks noGrp="1"/>
          </p:cNvSpPr>
          <p:nvPr>
            <p:ph type="title"/>
          </p:nvPr>
        </p:nvSpPr>
        <p:spPr/>
        <p:txBody>
          <a:bodyPr/>
          <a:lstStyle/>
          <a:p>
            <a:r>
              <a:rPr lang="en-US" dirty="0"/>
              <a:t>3. Inner and outer regions</a:t>
            </a:r>
          </a:p>
        </p:txBody>
      </p:sp>
      <p:sp>
        <p:nvSpPr>
          <p:cNvPr id="3" name="Content Placeholder 2">
            <a:extLst>
              <a:ext uri="{FF2B5EF4-FFF2-40B4-BE49-F238E27FC236}">
                <a16:creationId xmlns:a16="http://schemas.microsoft.com/office/drawing/2014/main" id="{56708230-8658-A8C0-AA8D-AF51FCA59580}"/>
              </a:ext>
            </a:extLst>
          </p:cNvPr>
          <p:cNvSpPr>
            <a:spLocks noGrp="1"/>
          </p:cNvSpPr>
          <p:nvPr>
            <p:ph idx="1"/>
          </p:nvPr>
        </p:nvSpPr>
        <p:spPr/>
        <p:txBody>
          <a:bodyPr/>
          <a:lstStyle/>
          <a:p>
            <a:pPr marL="0" indent="0">
              <a:buNone/>
            </a:pPr>
            <a:r>
              <a:rPr lang="en-US" dirty="0"/>
              <a:t>If a segmentation intersects with the inner ellipse, it becomes part of the inner set of cells. Else it becomes part of the outer set of cells.</a:t>
            </a:r>
          </a:p>
        </p:txBody>
      </p:sp>
      <p:pic>
        <p:nvPicPr>
          <p:cNvPr id="4" name="Picture 3">
            <a:extLst>
              <a:ext uri="{FF2B5EF4-FFF2-40B4-BE49-F238E27FC236}">
                <a16:creationId xmlns:a16="http://schemas.microsoft.com/office/drawing/2014/main" id="{F21CB395-4712-D71D-E007-8BC8164EA3CD}"/>
              </a:ext>
            </a:extLst>
          </p:cNvPr>
          <p:cNvPicPr>
            <a:picLocks noChangeAspect="1"/>
          </p:cNvPicPr>
          <p:nvPr/>
        </p:nvPicPr>
        <p:blipFill>
          <a:blip r:embed="rId2"/>
          <a:stretch>
            <a:fillRect/>
          </a:stretch>
        </p:blipFill>
        <p:spPr>
          <a:xfrm>
            <a:off x="838200" y="2577558"/>
            <a:ext cx="10239542" cy="3505741"/>
          </a:xfrm>
          <a:prstGeom prst="rect">
            <a:avLst/>
          </a:prstGeom>
        </p:spPr>
      </p:pic>
    </p:spTree>
    <p:extLst>
      <p:ext uri="{BB962C8B-B14F-4D97-AF65-F5344CB8AC3E}">
        <p14:creationId xmlns:p14="http://schemas.microsoft.com/office/powerpoint/2010/main" val="2213913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97A7-EE1B-707E-57CE-E69CB8C8AFCE}"/>
              </a:ext>
            </a:extLst>
          </p:cNvPr>
          <p:cNvSpPr>
            <a:spLocks noGrp="1"/>
          </p:cNvSpPr>
          <p:nvPr>
            <p:ph type="title"/>
          </p:nvPr>
        </p:nvSpPr>
        <p:spPr>
          <a:xfrm>
            <a:off x="838200" y="115207"/>
            <a:ext cx="10515600" cy="1325563"/>
          </a:xfrm>
        </p:spPr>
        <p:txBody>
          <a:bodyPr/>
          <a:lstStyle/>
          <a:p>
            <a:r>
              <a:rPr lang="en-US" dirty="0"/>
              <a:t>4. Mean intensity histogram</a:t>
            </a:r>
          </a:p>
        </p:txBody>
      </p:sp>
      <p:pic>
        <p:nvPicPr>
          <p:cNvPr id="9" name="Picture 8">
            <a:extLst>
              <a:ext uri="{FF2B5EF4-FFF2-40B4-BE49-F238E27FC236}">
                <a16:creationId xmlns:a16="http://schemas.microsoft.com/office/drawing/2014/main" id="{83C65916-B134-1778-B2C9-DE5103D689F1}"/>
              </a:ext>
            </a:extLst>
          </p:cNvPr>
          <p:cNvPicPr>
            <a:picLocks noChangeAspect="1"/>
          </p:cNvPicPr>
          <p:nvPr/>
        </p:nvPicPr>
        <p:blipFill>
          <a:blip r:embed="rId3"/>
          <a:stretch>
            <a:fillRect/>
          </a:stretch>
        </p:blipFill>
        <p:spPr>
          <a:xfrm>
            <a:off x="1058778" y="1440770"/>
            <a:ext cx="9107906" cy="4553953"/>
          </a:xfrm>
          <a:prstGeom prst="rect">
            <a:avLst/>
          </a:prstGeom>
        </p:spPr>
      </p:pic>
    </p:spTree>
    <p:extLst>
      <p:ext uri="{BB962C8B-B14F-4D97-AF65-F5344CB8AC3E}">
        <p14:creationId xmlns:p14="http://schemas.microsoft.com/office/powerpoint/2010/main" val="2543091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CF1D-0BD1-6F40-8A0A-F2A66A0C452D}"/>
              </a:ext>
            </a:extLst>
          </p:cNvPr>
          <p:cNvSpPr>
            <a:spLocks noGrp="1"/>
          </p:cNvSpPr>
          <p:nvPr>
            <p:ph type="title"/>
          </p:nvPr>
        </p:nvSpPr>
        <p:spPr>
          <a:xfrm>
            <a:off x="525380" y="360947"/>
            <a:ext cx="3765330" cy="1742621"/>
          </a:xfrm>
        </p:spPr>
        <p:txBody>
          <a:bodyPr/>
          <a:lstStyle/>
          <a:p>
            <a:r>
              <a:rPr lang="en-US" dirty="0"/>
              <a:t>4. Scatter plot for visualization</a:t>
            </a:r>
          </a:p>
        </p:txBody>
      </p:sp>
      <p:pic>
        <p:nvPicPr>
          <p:cNvPr id="5" name="Picture 4">
            <a:extLst>
              <a:ext uri="{FF2B5EF4-FFF2-40B4-BE49-F238E27FC236}">
                <a16:creationId xmlns:a16="http://schemas.microsoft.com/office/drawing/2014/main" id="{1521D03E-8D9C-8699-0FBC-D96C62553127}"/>
              </a:ext>
            </a:extLst>
          </p:cNvPr>
          <p:cNvPicPr>
            <a:picLocks noChangeAspect="1"/>
          </p:cNvPicPr>
          <p:nvPr/>
        </p:nvPicPr>
        <p:blipFill>
          <a:blip r:embed="rId3"/>
          <a:stretch>
            <a:fillRect/>
          </a:stretch>
        </p:blipFill>
        <p:spPr>
          <a:xfrm>
            <a:off x="1703691" y="2103568"/>
            <a:ext cx="8346687" cy="4173344"/>
          </a:xfrm>
          <a:prstGeom prst="rect">
            <a:avLst/>
          </a:prstGeom>
        </p:spPr>
      </p:pic>
    </p:spTree>
    <p:extLst>
      <p:ext uri="{BB962C8B-B14F-4D97-AF65-F5344CB8AC3E}">
        <p14:creationId xmlns:p14="http://schemas.microsoft.com/office/powerpoint/2010/main" val="2301176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4ACCF8-DC5C-F621-7B44-2F916B0FA32F}"/>
              </a:ext>
            </a:extLst>
          </p:cNvPr>
          <p:cNvPicPr>
            <a:picLocks noChangeAspect="1"/>
          </p:cNvPicPr>
          <p:nvPr/>
        </p:nvPicPr>
        <p:blipFill>
          <a:blip r:embed="rId3"/>
          <a:stretch>
            <a:fillRect/>
          </a:stretch>
        </p:blipFill>
        <p:spPr>
          <a:xfrm>
            <a:off x="718487" y="1580439"/>
            <a:ext cx="4774786" cy="4033709"/>
          </a:xfrm>
          <a:prstGeom prst="rect">
            <a:avLst/>
          </a:prstGeom>
        </p:spPr>
      </p:pic>
      <p:sp>
        <p:nvSpPr>
          <p:cNvPr id="2" name="Title 1">
            <a:extLst>
              <a:ext uri="{FF2B5EF4-FFF2-40B4-BE49-F238E27FC236}">
                <a16:creationId xmlns:a16="http://schemas.microsoft.com/office/drawing/2014/main" id="{881697A7-EE1B-707E-57CE-E69CB8C8AFCE}"/>
              </a:ext>
            </a:extLst>
          </p:cNvPr>
          <p:cNvSpPr>
            <a:spLocks noGrp="1"/>
          </p:cNvSpPr>
          <p:nvPr>
            <p:ph type="title"/>
          </p:nvPr>
        </p:nvSpPr>
        <p:spPr>
          <a:xfrm>
            <a:off x="838200" y="127239"/>
            <a:ext cx="10515600" cy="1325563"/>
          </a:xfrm>
        </p:spPr>
        <p:txBody>
          <a:bodyPr/>
          <a:lstStyle/>
          <a:p>
            <a:r>
              <a:rPr lang="en-US" dirty="0"/>
              <a:t>5. Noise decomposition</a:t>
            </a:r>
          </a:p>
        </p:txBody>
      </p:sp>
      <p:cxnSp>
        <p:nvCxnSpPr>
          <p:cNvPr id="13" name="Straight Connector 12">
            <a:extLst>
              <a:ext uri="{FF2B5EF4-FFF2-40B4-BE49-F238E27FC236}">
                <a16:creationId xmlns:a16="http://schemas.microsoft.com/office/drawing/2014/main" id="{748C973D-998D-950C-4279-61A269B954C7}"/>
              </a:ext>
            </a:extLst>
          </p:cNvPr>
          <p:cNvCxnSpPr>
            <a:cxnSpLocks/>
          </p:cNvCxnSpPr>
          <p:nvPr/>
        </p:nvCxnSpPr>
        <p:spPr>
          <a:xfrm flipV="1">
            <a:off x="1852812" y="3073400"/>
            <a:ext cx="1931788" cy="1528157"/>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7D8263-A24A-A96E-FD6E-B8FC3FBD02D1}"/>
              </a:ext>
            </a:extLst>
          </p:cNvPr>
          <p:cNvSpPr txBox="1"/>
          <p:nvPr/>
        </p:nvSpPr>
        <p:spPr>
          <a:xfrm>
            <a:off x="3115057" y="3652812"/>
            <a:ext cx="1523879" cy="369332"/>
          </a:xfrm>
          <a:prstGeom prst="rect">
            <a:avLst/>
          </a:prstGeom>
          <a:noFill/>
        </p:spPr>
        <p:txBody>
          <a:bodyPr wrap="none" rtlCol="0">
            <a:spAutoFit/>
          </a:bodyPr>
          <a:lstStyle/>
          <a:p>
            <a:r>
              <a:rPr lang="en-US" dirty="0">
                <a:solidFill>
                  <a:srgbClr val="00B050"/>
                </a:solidFill>
              </a:rPr>
              <a:t>Extrinsic noise</a:t>
            </a:r>
          </a:p>
        </p:txBody>
      </p:sp>
      <p:cxnSp>
        <p:nvCxnSpPr>
          <p:cNvPr id="15" name="Straight Connector 14">
            <a:extLst>
              <a:ext uri="{FF2B5EF4-FFF2-40B4-BE49-F238E27FC236}">
                <a16:creationId xmlns:a16="http://schemas.microsoft.com/office/drawing/2014/main" id="{95B53DAB-5E6B-2F27-CAFB-B8ABB41D57FE}"/>
              </a:ext>
            </a:extLst>
          </p:cNvPr>
          <p:cNvCxnSpPr>
            <a:cxnSpLocks/>
          </p:cNvCxnSpPr>
          <p:nvPr/>
        </p:nvCxnSpPr>
        <p:spPr>
          <a:xfrm flipH="1" flipV="1">
            <a:off x="2087186" y="3597293"/>
            <a:ext cx="731520" cy="104673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18A408-E054-C8BF-072C-979D60E8E6B2}"/>
              </a:ext>
            </a:extLst>
          </p:cNvPr>
          <p:cNvSpPr txBox="1"/>
          <p:nvPr/>
        </p:nvSpPr>
        <p:spPr>
          <a:xfrm>
            <a:off x="1616883" y="3083789"/>
            <a:ext cx="1488997" cy="369332"/>
          </a:xfrm>
          <a:prstGeom prst="rect">
            <a:avLst/>
          </a:prstGeom>
          <a:noFill/>
        </p:spPr>
        <p:txBody>
          <a:bodyPr wrap="none" rtlCol="0">
            <a:spAutoFit/>
          </a:bodyPr>
          <a:lstStyle/>
          <a:p>
            <a:r>
              <a:rPr lang="en-US" dirty="0">
                <a:solidFill>
                  <a:schemeClr val="accent1">
                    <a:lumMod val="75000"/>
                  </a:schemeClr>
                </a:solidFill>
              </a:rPr>
              <a:t>Intrinsic noise</a:t>
            </a:r>
          </a:p>
        </p:txBody>
      </p:sp>
      <p:pic>
        <p:nvPicPr>
          <p:cNvPr id="5" name="Picture 4">
            <a:extLst>
              <a:ext uri="{FF2B5EF4-FFF2-40B4-BE49-F238E27FC236}">
                <a16:creationId xmlns:a16="http://schemas.microsoft.com/office/drawing/2014/main" id="{070555C2-CDD5-31CB-8924-BA709AC0BFB2}"/>
              </a:ext>
            </a:extLst>
          </p:cNvPr>
          <p:cNvPicPr>
            <a:picLocks noChangeAspect="1"/>
          </p:cNvPicPr>
          <p:nvPr/>
        </p:nvPicPr>
        <p:blipFill>
          <a:blip r:embed="rId4"/>
          <a:stretch>
            <a:fillRect/>
          </a:stretch>
        </p:blipFill>
        <p:spPr>
          <a:xfrm>
            <a:off x="6379142" y="3805410"/>
            <a:ext cx="2443760" cy="987903"/>
          </a:xfrm>
          <a:prstGeom prst="rect">
            <a:avLst/>
          </a:prstGeom>
        </p:spPr>
      </p:pic>
      <p:pic>
        <p:nvPicPr>
          <p:cNvPr id="6" name="Picture 5">
            <a:extLst>
              <a:ext uri="{FF2B5EF4-FFF2-40B4-BE49-F238E27FC236}">
                <a16:creationId xmlns:a16="http://schemas.microsoft.com/office/drawing/2014/main" id="{B1E7A372-DC19-9A9C-8CA5-3A34AE572355}"/>
              </a:ext>
            </a:extLst>
          </p:cNvPr>
          <p:cNvPicPr>
            <a:picLocks noChangeAspect="1"/>
          </p:cNvPicPr>
          <p:nvPr/>
        </p:nvPicPr>
        <p:blipFill>
          <a:blip r:embed="rId5"/>
          <a:stretch>
            <a:fillRect/>
          </a:stretch>
        </p:blipFill>
        <p:spPr>
          <a:xfrm>
            <a:off x="6379142" y="2105880"/>
            <a:ext cx="1977457" cy="835305"/>
          </a:xfrm>
          <a:prstGeom prst="rect">
            <a:avLst/>
          </a:prstGeom>
        </p:spPr>
      </p:pic>
      <p:sp>
        <p:nvSpPr>
          <p:cNvPr id="9" name="TextBox 8">
            <a:extLst>
              <a:ext uri="{FF2B5EF4-FFF2-40B4-BE49-F238E27FC236}">
                <a16:creationId xmlns:a16="http://schemas.microsoft.com/office/drawing/2014/main" id="{5BBE535E-796C-FD3A-2BA1-E462E1720D31}"/>
              </a:ext>
            </a:extLst>
          </p:cNvPr>
          <p:cNvSpPr txBox="1"/>
          <p:nvPr/>
        </p:nvSpPr>
        <p:spPr>
          <a:xfrm>
            <a:off x="6355962" y="5405198"/>
            <a:ext cx="6099048" cy="1200329"/>
          </a:xfrm>
          <a:prstGeom prst="rect">
            <a:avLst/>
          </a:prstGeom>
          <a:noFill/>
        </p:spPr>
        <p:txBody>
          <a:bodyPr wrap="square">
            <a:spAutoFit/>
          </a:bodyPr>
          <a:lstStyle/>
          <a:p>
            <a:r>
              <a:rPr lang="en-US" b="0" i="0" dirty="0">
                <a:solidFill>
                  <a:srgbClr val="2A2A2A"/>
                </a:solidFill>
                <a:effectLst/>
                <a:latin typeface="Source Sans Pro" panose="020F0502020204030204" pitchFamily="34" charset="0"/>
              </a:rPr>
              <a:t>Tyler </a:t>
            </a:r>
            <a:r>
              <a:rPr lang="en-US" b="0" i="0" dirty="0" err="1">
                <a:solidFill>
                  <a:srgbClr val="2A2A2A"/>
                </a:solidFill>
                <a:effectLst/>
                <a:latin typeface="Source Sans Pro" panose="020F0502020204030204" pitchFamily="34" charset="0"/>
              </a:rPr>
              <a:t>Quarton</a:t>
            </a:r>
            <a:r>
              <a:rPr lang="en-US" b="0" i="0" dirty="0">
                <a:solidFill>
                  <a:srgbClr val="2A2A2A"/>
                </a:solidFill>
                <a:effectLst/>
                <a:latin typeface="Source Sans Pro" panose="020F0502020204030204" pitchFamily="34" charset="0"/>
              </a:rPr>
              <a:t>, </a:t>
            </a:r>
            <a:r>
              <a:rPr lang="en-US" b="0" i="0" dirty="0" err="1">
                <a:solidFill>
                  <a:srgbClr val="2A2A2A"/>
                </a:solidFill>
                <a:effectLst/>
                <a:latin typeface="Source Sans Pro" panose="020F0502020204030204" pitchFamily="34" charset="0"/>
              </a:rPr>
              <a:t>Taek</a:t>
            </a:r>
            <a:r>
              <a:rPr lang="en-US" b="0" i="0" dirty="0">
                <a:solidFill>
                  <a:srgbClr val="2A2A2A"/>
                </a:solidFill>
                <a:effectLst/>
                <a:latin typeface="Source Sans Pro" panose="020F0502020204030204" pitchFamily="34" charset="0"/>
              </a:rPr>
              <a:t> Kang, Vasileios </a:t>
            </a:r>
            <a:r>
              <a:rPr lang="en-US" b="0" i="0" dirty="0" err="1">
                <a:solidFill>
                  <a:srgbClr val="2A2A2A"/>
                </a:solidFill>
                <a:effectLst/>
                <a:latin typeface="Source Sans Pro" panose="020F0502020204030204" pitchFamily="34" charset="0"/>
              </a:rPr>
              <a:t>Papakis</a:t>
            </a:r>
            <a:r>
              <a:rPr lang="en-US" b="0" i="0" dirty="0">
                <a:solidFill>
                  <a:srgbClr val="2A2A2A"/>
                </a:solidFill>
                <a:effectLst/>
                <a:latin typeface="Source Sans Pro" panose="020F0502020204030204" pitchFamily="34" charset="0"/>
              </a:rPr>
              <a:t>, </a:t>
            </a:r>
            <a:r>
              <a:rPr lang="en-US" b="0" i="0" dirty="0" err="1">
                <a:solidFill>
                  <a:srgbClr val="2A2A2A"/>
                </a:solidFill>
                <a:effectLst/>
                <a:latin typeface="Source Sans Pro" panose="020F0502020204030204" pitchFamily="34" charset="0"/>
              </a:rPr>
              <a:t>Khai</a:t>
            </a:r>
            <a:r>
              <a:rPr lang="en-US" b="0" i="0" dirty="0">
                <a:solidFill>
                  <a:srgbClr val="2A2A2A"/>
                </a:solidFill>
                <a:effectLst/>
                <a:latin typeface="Source Sans Pro" panose="020F0502020204030204" pitchFamily="34" charset="0"/>
              </a:rPr>
              <a:t> Nguyen, Chance Nowak, Yi Li, Leonidas </a:t>
            </a:r>
            <a:r>
              <a:rPr lang="en-US" b="0" i="0" dirty="0" err="1">
                <a:solidFill>
                  <a:srgbClr val="2A2A2A"/>
                </a:solidFill>
                <a:effectLst/>
                <a:latin typeface="Source Sans Pro" panose="020F0502020204030204" pitchFamily="34" charset="0"/>
              </a:rPr>
              <a:t>Bleris</a:t>
            </a:r>
            <a:r>
              <a:rPr lang="en-US" b="0" i="0" dirty="0">
                <a:solidFill>
                  <a:srgbClr val="2A2A2A"/>
                </a:solidFill>
                <a:effectLst/>
                <a:latin typeface="Source Sans Pro" panose="020F0502020204030204" pitchFamily="34" charset="0"/>
              </a:rPr>
              <a:t>, Uncoupling gene expression noise along the central dogma using genome engineered human cell lines, </a:t>
            </a:r>
            <a:r>
              <a:rPr lang="en-US" b="0" i="1" dirty="0">
                <a:solidFill>
                  <a:srgbClr val="2A2A2A"/>
                </a:solidFill>
                <a:effectLst/>
                <a:latin typeface="Source Sans Pro" panose="020B0503030403020204" pitchFamily="34" charset="0"/>
              </a:rPr>
              <a:t>Nucleic Acids Research. 2020</a:t>
            </a:r>
            <a:endParaRPr lang="en-US" dirty="0"/>
          </a:p>
        </p:txBody>
      </p:sp>
      <p:pic>
        <p:nvPicPr>
          <p:cNvPr id="10" name="Picture 9">
            <a:extLst>
              <a:ext uri="{FF2B5EF4-FFF2-40B4-BE49-F238E27FC236}">
                <a16:creationId xmlns:a16="http://schemas.microsoft.com/office/drawing/2014/main" id="{4558179F-4781-EB38-0337-1BB57CF440D7}"/>
              </a:ext>
            </a:extLst>
          </p:cNvPr>
          <p:cNvPicPr>
            <a:picLocks noChangeAspect="1"/>
          </p:cNvPicPr>
          <p:nvPr/>
        </p:nvPicPr>
        <p:blipFill>
          <a:blip r:embed="rId6"/>
          <a:stretch>
            <a:fillRect/>
          </a:stretch>
        </p:blipFill>
        <p:spPr>
          <a:xfrm>
            <a:off x="8951713" y="2719759"/>
            <a:ext cx="2774950" cy="1032540"/>
          </a:xfrm>
          <a:prstGeom prst="rect">
            <a:avLst/>
          </a:prstGeom>
        </p:spPr>
      </p:pic>
    </p:spTree>
    <p:extLst>
      <p:ext uri="{BB962C8B-B14F-4D97-AF65-F5344CB8AC3E}">
        <p14:creationId xmlns:p14="http://schemas.microsoft.com/office/powerpoint/2010/main" val="853716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3910-B39D-539E-9766-5FADEBE1E578}"/>
              </a:ext>
            </a:extLst>
          </p:cNvPr>
          <p:cNvSpPr>
            <a:spLocks noGrp="1"/>
          </p:cNvSpPr>
          <p:nvPr>
            <p:ph type="title"/>
          </p:nvPr>
        </p:nvSpPr>
        <p:spPr/>
        <p:txBody>
          <a:bodyPr/>
          <a:lstStyle/>
          <a:p>
            <a:r>
              <a:rPr lang="en-US" dirty="0"/>
              <a:t>Intrinsic and extrinsic noise calculation</a:t>
            </a:r>
          </a:p>
        </p:txBody>
      </p:sp>
      <p:pic>
        <p:nvPicPr>
          <p:cNvPr id="6" name="Picture 5">
            <a:extLst>
              <a:ext uri="{FF2B5EF4-FFF2-40B4-BE49-F238E27FC236}">
                <a16:creationId xmlns:a16="http://schemas.microsoft.com/office/drawing/2014/main" id="{41979ADE-2B05-CF7A-F9D6-97E546E2F0C3}"/>
              </a:ext>
            </a:extLst>
          </p:cNvPr>
          <p:cNvPicPr>
            <a:picLocks noChangeAspect="1"/>
          </p:cNvPicPr>
          <p:nvPr/>
        </p:nvPicPr>
        <p:blipFill>
          <a:blip r:embed="rId3"/>
          <a:stretch>
            <a:fillRect/>
          </a:stretch>
        </p:blipFill>
        <p:spPr>
          <a:xfrm>
            <a:off x="6096000" y="1949514"/>
            <a:ext cx="5502452" cy="4355132"/>
          </a:xfrm>
          <a:prstGeom prst="rect">
            <a:avLst/>
          </a:prstGeom>
        </p:spPr>
      </p:pic>
      <p:pic>
        <p:nvPicPr>
          <p:cNvPr id="7" name="Picture 6">
            <a:extLst>
              <a:ext uri="{FF2B5EF4-FFF2-40B4-BE49-F238E27FC236}">
                <a16:creationId xmlns:a16="http://schemas.microsoft.com/office/drawing/2014/main" id="{86289326-FDEC-DB48-324A-FC92AEE94A5A}"/>
              </a:ext>
            </a:extLst>
          </p:cNvPr>
          <p:cNvPicPr>
            <a:picLocks noChangeAspect="1"/>
          </p:cNvPicPr>
          <p:nvPr/>
        </p:nvPicPr>
        <p:blipFill>
          <a:blip r:embed="rId4"/>
          <a:stretch>
            <a:fillRect/>
          </a:stretch>
        </p:blipFill>
        <p:spPr>
          <a:xfrm>
            <a:off x="286752" y="1874101"/>
            <a:ext cx="5502452" cy="4430546"/>
          </a:xfrm>
          <a:prstGeom prst="rect">
            <a:avLst/>
          </a:prstGeom>
        </p:spPr>
      </p:pic>
    </p:spTree>
    <p:extLst>
      <p:ext uri="{BB962C8B-B14F-4D97-AF65-F5344CB8AC3E}">
        <p14:creationId xmlns:p14="http://schemas.microsoft.com/office/powerpoint/2010/main" val="316504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AA1D-A5A8-71FD-9287-87E29E18E702}"/>
              </a:ext>
            </a:extLst>
          </p:cNvPr>
          <p:cNvSpPr>
            <a:spLocks noGrp="1"/>
          </p:cNvSpPr>
          <p:nvPr>
            <p:ph type="title"/>
          </p:nvPr>
        </p:nvSpPr>
        <p:spPr/>
        <p:txBody>
          <a:bodyPr/>
          <a:lstStyle/>
          <a:p>
            <a:r>
              <a:rPr lang="en-US" dirty="0"/>
              <a:t>Total noise</a:t>
            </a:r>
          </a:p>
        </p:txBody>
      </p:sp>
      <p:pic>
        <p:nvPicPr>
          <p:cNvPr id="3" name="Picture 2">
            <a:extLst>
              <a:ext uri="{FF2B5EF4-FFF2-40B4-BE49-F238E27FC236}">
                <a16:creationId xmlns:a16="http://schemas.microsoft.com/office/drawing/2014/main" id="{E7950829-C30A-E00C-6E5C-5B41AB7BA7EA}"/>
              </a:ext>
            </a:extLst>
          </p:cNvPr>
          <p:cNvPicPr>
            <a:picLocks noChangeAspect="1"/>
          </p:cNvPicPr>
          <p:nvPr/>
        </p:nvPicPr>
        <p:blipFill>
          <a:blip r:embed="rId3"/>
          <a:stretch>
            <a:fillRect/>
          </a:stretch>
        </p:blipFill>
        <p:spPr>
          <a:xfrm>
            <a:off x="4246770" y="796222"/>
            <a:ext cx="6906504" cy="5501541"/>
          </a:xfrm>
          <a:prstGeom prst="rect">
            <a:avLst/>
          </a:prstGeom>
        </p:spPr>
      </p:pic>
    </p:spTree>
    <p:extLst>
      <p:ext uri="{BB962C8B-B14F-4D97-AF65-F5344CB8AC3E}">
        <p14:creationId xmlns:p14="http://schemas.microsoft.com/office/powerpoint/2010/main" val="395967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88B4-379C-7544-160B-0A8642E13DE9}"/>
              </a:ext>
            </a:extLst>
          </p:cNvPr>
          <p:cNvSpPr>
            <a:spLocks noGrp="1"/>
          </p:cNvSpPr>
          <p:nvPr>
            <p:ph type="title"/>
          </p:nvPr>
        </p:nvSpPr>
        <p:spPr/>
        <p:txBody>
          <a:bodyPr/>
          <a:lstStyle/>
          <a:p>
            <a:r>
              <a:rPr lang="en-US" dirty="0"/>
              <a:t>Noise analysis of segmented spheroid</a:t>
            </a:r>
          </a:p>
        </p:txBody>
      </p:sp>
      <p:sp>
        <p:nvSpPr>
          <p:cNvPr id="3" name="Content Placeholder 2">
            <a:extLst>
              <a:ext uri="{FF2B5EF4-FFF2-40B4-BE49-F238E27FC236}">
                <a16:creationId xmlns:a16="http://schemas.microsoft.com/office/drawing/2014/main" id="{3D024DC0-7F16-B5F5-EC2C-FA1A0E88AFCB}"/>
              </a:ext>
            </a:extLst>
          </p:cNvPr>
          <p:cNvSpPr>
            <a:spLocks noGrp="1"/>
          </p:cNvSpPr>
          <p:nvPr>
            <p:ph idx="1"/>
          </p:nvPr>
        </p:nvSpPr>
        <p:spPr/>
        <p:txBody>
          <a:bodyPr/>
          <a:lstStyle/>
          <a:p>
            <a:r>
              <a:rPr lang="en-US" dirty="0"/>
              <a:t>Previous noise analysis was using the entire frame. The next analysis looks at noise after segmenting the frame to inner and outer.</a:t>
            </a:r>
          </a:p>
        </p:txBody>
      </p:sp>
    </p:spTree>
    <p:extLst>
      <p:ext uri="{BB962C8B-B14F-4D97-AF65-F5344CB8AC3E}">
        <p14:creationId xmlns:p14="http://schemas.microsoft.com/office/powerpoint/2010/main" val="2299325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DDE5-6994-F73E-D717-76A813F069FF}"/>
              </a:ext>
            </a:extLst>
          </p:cNvPr>
          <p:cNvSpPr>
            <a:spLocks noGrp="1"/>
          </p:cNvSpPr>
          <p:nvPr>
            <p:ph type="title"/>
          </p:nvPr>
        </p:nvSpPr>
        <p:spPr/>
        <p:txBody>
          <a:bodyPr/>
          <a:lstStyle/>
          <a:p>
            <a:r>
              <a:rPr lang="en-US" dirty="0"/>
              <a:t>Noise for inner and outer</a:t>
            </a:r>
          </a:p>
        </p:txBody>
      </p:sp>
      <p:pic>
        <p:nvPicPr>
          <p:cNvPr id="4" name="Picture 3">
            <a:extLst>
              <a:ext uri="{FF2B5EF4-FFF2-40B4-BE49-F238E27FC236}">
                <a16:creationId xmlns:a16="http://schemas.microsoft.com/office/drawing/2014/main" id="{7016868E-18F2-939A-8154-8B16F8E014F1}"/>
              </a:ext>
            </a:extLst>
          </p:cNvPr>
          <p:cNvPicPr>
            <a:picLocks noChangeAspect="1"/>
          </p:cNvPicPr>
          <p:nvPr/>
        </p:nvPicPr>
        <p:blipFill>
          <a:blip r:embed="rId2"/>
          <a:stretch>
            <a:fillRect/>
          </a:stretch>
        </p:blipFill>
        <p:spPr>
          <a:xfrm>
            <a:off x="356937" y="1970505"/>
            <a:ext cx="5120187" cy="3978275"/>
          </a:xfrm>
          <a:prstGeom prst="rect">
            <a:avLst/>
          </a:prstGeom>
        </p:spPr>
      </p:pic>
      <p:pic>
        <p:nvPicPr>
          <p:cNvPr id="5" name="Picture 4">
            <a:extLst>
              <a:ext uri="{FF2B5EF4-FFF2-40B4-BE49-F238E27FC236}">
                <a16:creationId xmlns:a16="http://schemas.microsoft.com/office/drawing/2014/main" id="{827BE741-9899-A15C-AA51-FD73B2DC23A5}"/>
              </a:ext>
            </a:extLst>
          </p:cNvPr>
          <p:cNvPicPr>
            <a:picLocks noChangeAspect="1"/>
          </p:cNvPicPr>
          <p:nvPr/>
        </p:nvPicPr>
        <p:blipFill>
          <a:blip r:embed="rId3"/>
          <a:stretch>
            <a:fillRect/>
          </a:stretch>
        </p:blipFill>
        <p:spPr>
          <a:xfrm>
            <a:off x="6233613" y="2003754"/>
            <a:ext cx="5120187" cy="3894226"/>
          </a:xfrm>
          <a:prstGeom prst="rect">
            <a:avLst/>
          </a:prstGeom>
        </p:spPr>
      </p:pic>
    </p:spTree>
    <p:extLst>
      <p:ext uri="{BB962C8B-B14F-4D97-AF65-F5344CB8AC3E}">
        <p14:creationId xmlns:p14="http://schemas.microsoft.com/office/powerpoint/2010/main" val="462169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D336-D5FA-2D8F-3FC5-8F4CD30188DF}"/>
              </a:ext>
            </a:extLst>
          </p:cNvPr>
          <p:cNvSpPr>
            <a:spLocks noGrp="1"/>
          </p:cNvSpPr>
          <p:nvPr>
            <p:ph type="title"/>
          </p:nvPr>
        </p:nvSpPr>
        <p:spPr/>
        <p:txBody>
          <a:bodyPr/>
          <a:lstStyle/>
          <a:p>
            <a:r>
              <a:rPr lang="en-US" dirty="0"/>
              <a:t>Inner and outer total noise</a:t>
            </a:r>
          </a:p>
        </p:txBody>
      </p:sp>
      <p:pic>
        <p:nvPicPr>
          <p:cNvPr id="4" name="Picture 3">
            <a:extLst>
              <a:ext uri="{FF2B5EF4-FFF2-40B4-BE49-F238E27FC236}">
                <a16:creationId xmlns:a16="http://schemas.microsoft.com/office/drawing/2014/main" id="{E62FCB96-1C6B-0BE4-EC46-FEFA9F53845F}"/>
              </a:ext>
            </a:extLst>
          </p:cNvPr>
          <p:cNvPicPr>
            <a:picLocks noChangeAspect="1"/>
          </p:cNvPicPr>
          <p:nvPr/>
        </p:nvPicPr>
        <p:blipFill>
          <a:blip r:embed="rId2"/>
          <a:stretch>
            <a:fillRect/>
          </a:stretch>
        </p:blipFill>
        <p:spPr>
          <a:xfrm>
            <a:off x="2792328" y="1690688"/>
            <a:ext cx="5966661" cy="4570208"/>
          </a:xfrm>
          <a:prstGeom prst="rect">
            <a:avLst/>
          </a:prstGeom>
        </p:spPr>
      </p:pic>
    </p:spTree>
    <p:extLst>
      <p:ext uri="{BB962C8B-B14F-4D97-AF65-F5344CB8AC3E}">
        <p14:creationId xmlns:p14="http://schemas.microsoft.com/office/powerpoint/2010/main" val="946290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8C39-B48D-1724-EBB2-9736A8AC28A6}"/>
              </a:ext>
            </a:extLst>
          </p:cNvPr>
          <p:cNvSpPr>
            <a:spLocks noGrp="1"/>
          </p:cNvSpPr>
          <p:nvPr>
            <p:ph type="title"/>
          </p:nvPr>
        </p:nvSpPr>
        <p:spPr>
          <a:xfrm>
            <a:off x="419100" y="365125"/>
            <a:ext cx="11353800" cy="1325563"/>
          </a:xfrm>
        </p:spPr>
        <p:txBody>
          <a:bodyPr/>
          <a:lstStyle/>
          <a:p>
            <a:r>
              <a:rPr lang="en-US" dirty="0"/>
              <a:t>Inner and outer noise analysis of entire spheroid</a:t>
            </a:r>
          </a:p>
        </p:txBody>
      </p:sp>
      <p:sp>
        <p:nvSpPr>
          <p:cNvPr id="3" name="Content Placeholder 2">
            <a:extLst>
              <a:ext uri="{FF2B5EF4-FFF2-40B4-BE49-F238E27FC236}">
                <a16:creationId xmlns:a16="http://schemas.microsoft.com/office/drawing/2014/main" id="{DCC1F21C-7D44-DDA2-0A4A-93FC29314403}"/>
              </a:ext>
            </a:extLst>
          </p:cNvPr>
          <p:cNvSpPr>
            <a:spLocks noGrp="1"/>
          </p:cNvSpPr>
          <p:nvPr>
            <p:ph idx="1"/>
          </p:nvPr>
        </p:nvSpPr>
        <p:spPr/>
        <p:txBody>
          <a:bodyPr/>
          <a:lstStyle/>
          <a:p>
            <a:r>
              <a:rPr lang="en-US" dirty="0"/>
              <a:t>There are points where the CV (extrinsic noise) is negative. This happens because of how few cells there are in each frame.</a:t>
            </a:r>
          </a:p>
          <a:p>
            <a:r>
              <a:rPr lang="en-US" dirty="0"/>
              <a:t>One solution is to fix the problem of low cell count is to combine the inner cells in every frame for analysis and likewise for outer. Then there is a single pair of values for intrinsic and extrinsic noise for each spheroid.</a:t>
            </a:r>
          </a:p>
        </p:txBody>
      </p:sp>
    </p:spTree>
    <p:extLst>
      <p:ext uri="{BB962C8B-B14F-4D97-AF65-F5344CB8AC3E}">
        <p14:creationId xmlns:p14="http://schemas.microsoft.com/office/powerpoint/2010/main" val="2611054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5556-5DD0-AABC-995E-BF8580998212}"/>
              </a:ext>
            </a:extLst>
          </p:cNvPr>
          <p:cNvSpPr>
            <a:spLocks noGrp="1"/>
          </p:cNvSpPr>
          <p:nvPr>
            <p:ph type="title"/>
          </p:nvPr>
        </p:nvSpPr>
        <p:spPr/>
        <p:txBody>
          <a:bodyPr/>
          <a:lstStyle/>
          <a:p>
            <a:r>
              <a:rPr lang="en-US" dirty="0"/>
              <a:t>Spheroid data</a:t>
            </a:r>
          </a:p>
        </p:txBody>
      </p:sp>
      <p:pic>
        <p:nvPicPr>
          <p:cNvPr id="4" name="Content Placeholder 3">
            <a:extLst>
              <a:ext uri="{FF2B5EF4-FFF2-40B4-BE49-F238E27FC236}">
                <a16:creationId xmlns:a16="http://schemas.microsoft.com/office/drawing/2014/main" id="{0790E8D6-BD88-5440-0BA4-D38B7E38026C}"/>
              </a:ext>
            </a:extLst>
          </p:cNvPr>
          <p:cNvPicPr>
            <a:picLocks noGrp="1" noChangeAspect="1"/>
          </p:cNvPicPr>
          <p:nvPr>
            <p:ph idx="1"/>
          </p:nvPr>
        </p:nvPicPr>
        <p:blipFill>
          <a:blip r:embed="rId4"/>
          <a:stretch>
            <a:fillRect/>
          </a:stretch>
        </p:blipFill>
        <p:spPr>
          <a:xfrm>
            <a:off x="6308664" y="1690496"/>
            <a:ext cx="4036777" cy="3359868"/>
          </a:xfrm>
          <a:prstGeom prst="rect">
            <a:avLst/>
          </a:prstGeom>
        </p:spPr>
      </p:pic>
      <p:pic>
        <p:nvPicPr>
          <p:cNvPr id="7" name="Projections of 34a-dbl_0002">
            <a:hlinkClick r:id="" action="ppaction://media"/>
            <a:extLst>
              <a:ext uri="{FF2B5EF4-FFF2-40B4-BE49-F238E27FC236}">
                <a16:creationId xmlns:a16="http://schemas.microsoft.com/office/drawing/2014/main" id="{F353B618-B2AE-32A8-7410-B5604F83C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8940" y="1650780"/>
            <a:ext cx="4036778" cy="3399392"/>
          </a:xfrm>
          <a:prstGeom prst="rect">
            <a:avLst/>
          </a:prstGeom>
        </p:spPr>
      </p:pic>
      <p:sp>
        <p:nvSpPr>
          <p:cNvPr id="3" name="TextBox 2">
            <a:extLst>
              <a:ext uri="{FF2B5EF4-FFF2-40B4-BE49-F238E27FC236}">
                <a16:creationId xmlns:a16="http://schemas.microsoft.com/office/drawing/2014/main" id="{15D79ADF-9C84-9C73-5F1A-FF23FF1FB6D9}"/>
              </a:ext>
            </a:extLst>
          </p:cNvPr>
          <p:cNvSpPr txBox="1"/>
          <p:nvPr/>
        </p:nvSpPr>
        <p:spPr>
          <a:xfrm>
            <a:off x="1845578" y="5207220"/>
            <a:ext cx="4358629" cy="1200329"/>
          </a:xfrm>
          <a:prstGeom prst="rect">
            <a:avLst/>
          </a:prstGeom>
          <a:noFill/>
        </p:spPr>
        <p:txBody>
          <a:bodyPr wrap="none" rtlCol="0">
            <a:spAutoFit/>
          </a:bodyPr>
          <a:lstStyle/>
          <a:p>
            <a:pPr marL="285750" indent="-285750">
              <a:buFont typeface="Arial" panose="020B0604020202020204" pitchFamily="34" charset="0"/>
              <a:buChar char="•"/>
            </a:pPr>
            <a:r>
              <a:rPr lang="en-US" dirty="0"/>
              <a:t>Slices: 115</a:t>
            </a:r>
          </a:p>
          <a:p>
            <a:pPr marL="742950" lvl="1" indent="-285750">
              <a:buFont typeface="Arial" panose="020B0604020202020204" pitchFamily="34" charset="0"/>
              <a:buChar char="•"/>
            </a:pPr>
            <a:r>
              <a:rPr lang="en-US" dirty="0"/>
              <a:t>Analysis on 12-91</a:t>
            </a:r>
          </a:p>
          <a:p>
            <a:pPr marL="285750" indent="-285750">
              <a:buFont typeface="Arial" panose="020B0604020202020204" pitchFamily="34" charset="0"/>
              <a:buChar char="•"/>
            </a:pPr>
            <a:r>
              <a:rPr lang="en-US" dirty="0"/>
              <a:t>Fluorescence of cell line: CFP and mKate2</a:t>
            </a:r>
          </a:p>
          <a:p>
            <a:pPr marL="285750" indent="-285750">
              <a:buFont typeface="Arial" panose="020B0604020202020204" pitchFamily="34" charset="0"/>
              <a:buChar char="•"/>
            </a:pPr>
            <a:r>
              <a:rPr lang="en-US" dirty="0"/>
              <a:t>What was used: Two-photon microscopy</a:t>
            </a:r>
          </a:p>
        </p:txBody>
      </p:sp>
    </p:spTree>
    <p:extLst>
      <p:ext uri="{BB962C8B-B14F-4D97-AF65-F5344CB8AC3E}">
        <p14:creationId xmlns:p14="http://schemas.microsoft.com/office/powerpoint/2010/main" val="107376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83B9-63B3-7E64-18DD-62EAFF9AD91B}"/>
              </a:ext>
            </a:extLst>
          </p:cNvPr>
          <p:cNvSpPr>
            <a:spLocks noGrp="1"/>
          </p:cNvSpPr>
          <p:nvPr>
            <p:ph type="title"/>
          </p:nvPr>
        </p:nvSpPr>
        <p:spPr/>
        <p:txBody>
          <a:bodyPr/>
          <a:lstStyle/>
          <a:p>
            <a:r>
              <a:rPr lang="en-US" dirty="0"/>
              <a:t>Scatter plot of entire spheroid</a:t>
            </a:r>
          </a:p>
        </p:txBody>
      </p:sp>
      <p:pic>
        <p:nvPicPr>
          <p:cNvPr id="9" name="Picture 8">
            <a:extLst>
              <a:ext uri="{FF2B5EF4-FFF2-40B4-BE49-F238E27FC236}">
                <a16:creationId xmlns:a16="http://schemas.microsoft.com/office/drawing/2014/main" id="{D274F593-CC39-3B89-EFA0-1479FE94DDE9}"/>
              </a:ext>
            </a:extLst>
          </p:cNvPr>
          <p:cNvPicPr>
            <a:picLocks noChangeAspect="1"/>
          </p:cNvPicPr>
          <p:nvPr/>
        </p:nvPicPr>
        <p:blipFill>
          <a:blip r:embed="rId2"/>
          <a:stretch>
            <a:fillRect/>
          </a:stretch>
        </p:blipFill>
        <p:spPr>
          <a:xfrm>
            <a:off x="2541003" y="1312077"/>
            <a:ext cx="6475997" cy="5180798"/>
          </a:xfrm>
          <a:prstGeom prst="rect">
            <a:avLst/>
          </a:prstGeom>
        </p:spPr>
      </p:pic>
    </p:spTree>
    <p:extLst>
      <p:ext uri="{BB962C8B-B14F-4D97-AF65-F5344CB8AC3E}">
        <p14:creationId xmlns:p14="http://schemas.microsoft.com/office/powerpoint/2010/main" val="1576575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01ED-2C5C-E43D-2BF2-E74DA5E0085D}"/>
              </a:ext>
            </a:extLst>
          </p:cNvPr>
          <p:cNvSpPr>
            <a:spLocks noGrp="1"/>
          </p:cNvSpPr>
          <p:nvPr>
            <p:ph type="title"/>
          </p:nvPr>
        </p:nvSpPr>
        <p:spPr/>
        <p:txBody>
          <a:bodyPr/>
          <a:lstStyle/>
          <a:p>
            <a:r>
              <a:rPr lang="en-US" dirty="0"/>
              <a:t>Noise analysis over entire spheroid</a:t>
            </a:r>
          </a:p>
        </p:txBody>
      </p:sp>
      <p:pic>
        <p:nvPicPr>
          <p:cNvPr id="4" name="Content Placeholder 3">
            <a:extLst>
              <a:ext uri="{FF2B5EF4-FFF2-40B4-BE49-F238E27FC236}">
                <a16:creationId xmlns:a16="http://schemas.microsoft.com/office/drawing/2014/main" id="{1F12DA09-DF60-E119-0BD9-F538D88155A6}"/>
              </a:ext>
            </a:extLst>
          </p:cNvPr>
          <p:cNvPicPr>
            <a:picLocks noGrp="1" noChangeAspect="1"/>
          </p:cNvPicPr>
          <p:nvPr>
            <p:ph idx="1"/>
          </p:nvPr>
        </p:nvPicPr>
        <p:blipFill>
          <a:blip r:embed="rId2"/>
          <a:stretch>
            <a:fillRect/>
          </a:stretch>
        </p:blipFill>
        <p:spPr>
          <a:xfrm>
            <a:off x="2495550" y="1834470"/>
            <a:ext cx="6229350" cy="4647293"/>
          </a:xfrm>
          <a:prstGeom prst="rect">
            <a:avLst/>
          </a:prstGeom>
        </p:spPr>
      </p:pic>
    </p:spTree>
    <p:extLst>
      <p:ext uri="{BB962C8B-B14F-4D97-AF65-F5344CB8AC3E}">
        <p14:creationId xmlns:p14="http://schemas.microsoft.com/office/powerpoint/2010/main" val="4088124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5F77-F8E0-8723-DC3F-959F3A3E108C}"/>
              </a:ext>
            </a:extLst>
          </p:cNvPr>
          <p:cNvSpPr>
            <a:spLocks noGrp="1"/>
          </p:cNvSpPr>
          <p:nvPr>
            <p:ph type="title"/>
          </p:nvPr>
        </p:nvSpPr>
        <p:spPr/>
        <p:txBody>
          <a:bodyPr/>
          <a:lstStyle/>
          <a:p>
            <a:r>
              <a:rPr lang="en-US" dirty="0"/>
              <a:t>Goal / hypothesis</a:t>
            </a:r>
          </a:p>
        </p:txBody>
      </p:sp>
      <p:sp>
        <p:nvSpPr>
          <p:cNvPr id="3" name="Content Placeholder 2">
            <a:extLst>
              <a:ext uri="{FF2B5EF4-FFF2-40B4-BE49-F238E27FC236}">
                <a16:creationId xmlns:a16="http://schemas.microsoft.com/office/drawing/2014/main" id="{DC80CED8-D1C3-D5AC-7860-82E27B23EA3F}"/>
              </a:ext>
            </a:extLst>
          </p:cNvPr>
          <p:cNvSpPr>
            <a:spLocks noGrp="1"/>
          </p:cNvSpPr>
          <p:nvPr>
            <p:ph idx="1"/>
          </p:nvPr>
        </p:nvSpPr>
        <p:spPr/>
        <p:txBody>
          <a:bodyPr>
            <a:normAutofit fontScale="92500" lnSpcReduction="20000"/>
          </a:bodyPr>
          <a:lstStyle/>
          <a:p>
            <a:pPr marL="0" indent="0">
              <a:buNone/>
            </a:pPr>
            <a:r>
              <a:rPr lang="en-US" dirty="0"/>
              <a:t>Decompose total noise into extrinsic and intrinsic noise in a segmented fluorescence image of the spheroid</a:t>
            </a:r>
          </a:p>
          <a:p>
            <a:pPr marL="0" indent="0">
              <a:buNone/>
            </a:pPr>
            <a:endParaRPr lang="en-US" dirty="0"/>
          </a:p>
          <a:p>
            <a:pPr marL="0" indent="0">
              <a:buNone/>
            </a:pPr>
            <a:r>
              <a:rPr lang="en-US" dirty="0"/>
              <a:t>Hypotheses: </a:t>
            </a:r>
          </a:p>
          <a:p>
            <a:pPr>
              <a:buFontTx/>
              <a:buChar char="-"/>
            </a:pPr>
            <a:r>
              <a:rPr lang="en-US" dirty="0"/>
              <a:t>Cells in the outer layer of the spheroid are different than those in the inner layer in terms to their access to oxygen and nutrients.</a:t>
            </a:r>
          </a:p>
          <a:p>
            <a:pPr>
              <a:buFontTx/>
              <a:buChar char="-"/>
            </a:pPr>
            <a:r>
              <a:rPr lang="en-US" dirty="0"/>
              <a:t>Slices from the very top and bottom of the spheroid should consist mainly of cells from the outer layer. </a:t>
            </a:r>
          </a:p>
          <a:p>
            <a:pPr>
              <a:buFontTx/>
              <a:buChar char="-"/>
            </a:pPr>
            <a:r>
              <a:rPr lang="en-US" dirty="0"/>
              <a:t>Since extrinsic noise can be affected by access to oxygen and nutrients, there should be an increase in extrinsic noise as you progress towards the center.</a:t>
            </a:r>
          </a:p>
          <a:p>
            <a:pPr>
              <a:buFontTx/>
              <a:buChar char="-"/>
            </a:pPr>
            <a:r>
              <a:rPr lang="en-US" dirty="0"/>
              <a:t>Intrinsic noise should not change</a:t>
            </a:r>
          </a:p>
        </p:txBody>
      </p:sp>
    </p:spTree>
    <p:extLst>
      <p:ext uri="{BB962C8B-B14F-4D97-AF65-F5344CB8AC3E}">
        <p14:creationId xmlns:p14="http://schemas.microsoft.com/office/powerpoint/2010/main" val="381512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0615-E9E6-7967-22D5-229AC59308DB}"/>
              </a:ext>
            </a:extLst>
          </p:cNvPr>
          <p:cNvSpPr>
            <a:spLocks noGrp="1"/>
          </p:cNvSpPr>
          <p:nvPr>
            <p:ph type="title"/>
          </p:nvPr>
        </p:nvSpPr>
        <p:spPr/>
        <p:txBody>
          <a:bodyPr/>
          <a:lstStyle/>
          <a:p>
            <a:r>
              <a:rPr lang="en-US"/>
              <a:t>Process overview</a:t>
            </a:r>
            <a:endParaRPr lang="en-US" dirty="0"/>
          </a:p>
        </p:txBody>
      </p:sp>
      <p:graphicFrame>
        <p:nvGraphicFramePr>
          <p:cNvPr id="4" name="Content Placeholder 3">
            <a:extLst>
              <a:ext uri="{FF2B5EF4-FFF2-40B4-BE49-F238E27FC236}">
                <a16:creationId xmlns:a16="http://schemas.microsoft.com/office/drawing/2014/main" id="{D5BA8B89-E770-20AF-F2AA-F5F19C19D1BD}"/>
              </a:ext>
            </a:extLst>
          </p:cNvPr>
          <p:cNvGraphicFramePr>
            <a:graphicFrameLocks noGrp="1"/>
          </p:cNvGraphicFramePr>
          <p:nvPr>
            <p:ph idx="1"/>
            <p:extLst>
              <p:ext uri="{D42A27DB-BD31-4B8C-83A1-F6EECF244321}">
                <p14:modId xmlns:p14="http://schemas.microsoft.com/office/powerpoint/2010/main" val="4084170037"/>
              </p:ext>
            </p:extLst>
          </p:nvPr>
        </p:nvGraphicFramePr>
        <p:xfrm>
          <a:off x="838200" y="2103539"/>
          <a:ext cx="10515600" cy="141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17FCC23-F137-799E-E5B1-82D324F04C70}"/>
              </a:ext>
            </a:extLst>
          </p:cNvPr>
          <p:cNvPicPr>
            <a:picLocks noChangeAspect="1"/>
          </p:cNvPicPr>
          <p:nvPr/>
        </p:nvPicPr>
        <p:blipFill>
          <a:blip r:embed="rId7"/>
          <a:stretch>
            <a:fillRect/>
          </a:stretch>
        </p:blipFill>
        <p:spPr>
          <a:xfrm>
            <a:off x="933530" y="3579900"/>
            <a:ext cx="1419838" cy="1419838"/>
          </a:xfrm>
          <a:prstGeom prst="rect">
            <a:avLst/>
          </a:prstGeom>
        </p:spPr>
      </p:pic>
      <p:pic>
        <p:nvPicPr>
          <p:cNvPr id="3" name="Picture 2">
            <a:extLst>
              <a:ext uri="{FF2B5EF4-FFF2-40B4-BE49-F238E27FC236}">
                <a16:creationId xmlns:a16="http://schemas.microsoft.com/office/drawing/2014/main" id="{0A3FFFF6-1CE1-6DAA-DE9B-6FD13E7443C5}"/>
              </a:ext>
            </a:extLst>
          </p:cNvPr>
          <p:cNvPicPr>
            <a:picLocks noChangeAspect="1"/>
          </p:cNvPicPr>
          <p:nvPr/>
        </p:nvPicPr>
        <p:blipFill>
          <a:blip r:embed="rId8"/>
          <a:stretch>
            <a:fillRect/>
          </a:stretch>
        </p:blipFill>
        <p:spPr>
          <a:xfrm flipH="1">
            <a:off x="7350355" y="3936227"/>
            <a:ext cx="2167658" cy="882374"/>
          </a:xfrm>
          <a:prstGeom prst="rect">
            <a:avLst/>
          </a:prstGeom>
        </p:spPr>
      </p:pic>
      <p:pic>
        <p:nvPicPr>
          <p:cNvPr id="7" name="Picture 6">
            <a:extLst>
              <a:ext uri="{FF2B5EF4-FFF2-40B4-BE49-F238E27FC236}">
                <a16:creationId xmlns:a16="http://schemas.microsoft.com/office/drawing/2014/main" id="{7288B549-A7FD-4ACD-FBAD-B591A6913D34}"/>
              </a:ext>
            </a:extLst>
          </p:cNvPr>
          <p:cNvPicPr>
            <a:picLocks noChangeAspect="1"/>
          </p:cNvPicPr>
          <p:nvPr/>
        </p:nvPicPr>
        <p:blipFill>
          <a:blip r:embed="rId9"/>
          <a:stretch>
            <a:fillRect/>
          </a:stretch>
        </p:blipFill>
        <p:spPr>
          <a:xfrm>
            <a:off x="9847558" y="3642028"/>
            <a:ext cx="1483899" cy="1371141"/>
          </a:xfrm>
          <a:prstGeom prst="rect">
            <a:avLst/>
          </a:prstGeom>
        </p:spPr>
      </p:pic>
      <p:pic>
        <p:nvPicPr>
          <p:cNvPr id="9" name="Picture 8">
            <a:extLst>
              <a:ext uri="{FF2B5EF4-FFF2-40B4-BE49-F238E27FC236}">
                <a16:creationId xmlns:a16="http://schemas.microsoft.com/office/drawing/2014/main" id="{F01C4827-54FC-059D-7D34-5DF6F2C73F02}"/>
              </a:ext>
            </a:extLst>
          </p:cNvPr>
          <p:cNvPicPr>
            <a:picLocks noChangeAspect="1"/>
          </p:cNvPicPr>
          <p:nvPr/>
        </p:nvPicPr>
        <p:blipFill>
          <a:blip r:embed="rId10"/>
          <a:stretch>
            <a:fillRect/>
          </a:stretch>
        </p:blipFill>
        <p:spPr>
          <a:xfrm>
            <a:off x="2938172" y="3642028"/>
            <a:ext cx="1712756" cy="1419838"/>
          </a:xfrm>
          <a:prstGeom prst="rect">
            <a:avLst/>
          </a:prstGeom>
        </p:spPr>
      </p:pic>
      <p:pic>
        <p:nvPicPr>
          <p:cNvPr id="12" name="Picture 11">
            <a:extLst>
              <a:ext uri="{FF2B5EF4-FFF2-40B4-BE49-F238E27FC236}">
                <a16:creationId xmlns:a16="http://schemas.microsoft.com/office/drawing/2014/main" id="{F5CF39E3-148E-F286-9EC6-A72D4AC47D03}"/>
              </a:ext>
            </a:extLst>
          </p:cNvPr>
          <p:cNvPicPr>
            <a:picLocks noChangeAspect="1"/>
          </p:cNvPicPr>
          <p:nvPr/>
        </p:nvPicPr>
        <p:blipFill rotWithShape="1">
          <a:blip r:embed="rId11"/>
          <a:srcRect l="5679" t="15000" r="38340" b="16058"/>
          <a:stretch/>
        </p:blipFill>
        <p:spPr>
          <a:xfrm>
            <a:off x="4979807" y="3894699"/>
            <a:ext cx="2168324" cy="865798"/>
          </a:xfrm>
          <a:prstGeom prst="rect">
            <a:avLst/>
          </a:prstGeom>
        </p:spPr>
      </p:pic>
    </p:spTree>
    <p:extLst>
      <p:ext uri="{BB962C8B-B14F-4D97-AF65-F5344CB8AC3E}">
        <p14:creationId xmlns:p14="http://schemas.microsoft.com/office/powerpoint/2010/main" val="8327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370F-906C-4604-0ABE-5099F2F7DB9B}"/>
              </a:ext>
            </a:extLst>
          </p:cNvPr>
          <p:cNvSpPr>
            <a:spLocks noGrp="1"/>
          </p:cNvSpPr>
          <p:nvPr>
            <p:ph type="title"/>
          </p:nvPr>
        </p:nvSpPr>
        <p:spPr/>
        <p:txBody>
          <a:bodyPr/>
          <a:lstStyle/>
          <a:p>
            <a:r>
              <a:rPr lang="en-US" dirty="0"/>
              <a:t>1. Segment</a:t>
            </a:r>
          </a:p>
        </p:txBody>
      </p:sp>
      <p:sp>
        <p:nvSpPr>
          <p:cNvPr id="3" name="Content Placeholder 2">
            <a:extLst>
              <a:ext uri="{FF2B5EF4-FFF2-40B4-BE49-F238E27FC236}">
                <a16:creationId xmlns:a16="http://schemas.microsoft.com/office/drawing/2014/main" id="{3F378194-77A4-D77D-A031-3C0F25419338}"/>
              </a:ext>
            </a:extLst>
          </p:cNvPr>
          <p:cNvSpPr>
            <a:spLocks noGrp="1"/>
          </p:cNvSpPr>
          <p:nvPr>
            <p:ph idx="1"/>
          </p:nvPr>
        </p:nvSpPr>
        <p:spPr/>
        <p:txBody>
          <a:bodyPr/>
          <a:lstStyle/>
          <a:p>
            <a:r>
              <a:rPr lang="en-US" dirty="0" err="1"/>
              <a:t>Cellpose</a:t>
            </a:r>
            <a:r>
              <a:rPr lang="en-US" dirty="0"/>
              <a:t> algorithm (Stringer et al. Nature Methods 2021)</a:t>
            </a:r>
          </a:p>
          <a:p>
            <a:pPr lvl="1"/>
            <a:r>
              <a:rPr lang="en-US" dirty="0"/>
              <a:t>Outputs the boundaries of different cells</a:t>
            </a:r>
          </a:p>
          <a:p>
            <a:pPr lvl="1"/>
            <a:endParaRPr lang="en-US" dirty="0"/>
          </a:p>
        </p:txBody>
      </p:sp>
      <p:pic>
        <p:nvPicPr>
          <p:cNvPr id="6" name="Picture 5">
            <a:extLst>
              <a:ext uri="{FF2B5EF4-FFF2-40B4-BE49-F238E27FC236}">
                <a16:creationId xmlns:a16="http://schemas.microsoft.com/office/drawing/2014/main" id="{C74DB86F-4474-D226-CEF0-CD67CA1D1D1A}"/>
              </a:ext>
            </a:extLst>
          </p:cNvPr>
          <p:cNvPicPr>
            <a:picLocks noChangeAspect="1"/>
          </p:cNvPicPr>
          <p:nvPr/>
        </p:nvPicPr>
        <p:blipFill>
          <a:blip r:embed="rId3"/>
          <a:stretch>
            <a:fillRect/>
          </a:stretch>
        </p:blipFill>
        <p:spPr>
          <a:xfrm>
            <a:off x="309693" y="2826601"/>
            <a:ext cx="5267696" cy="1694760"/>
          </a:xfrm>
          <a:prstGeom prst="rect">
            <a:avLst/>
          </a:prstGeom>
        </p:spPr>
      </p:pic>
      <p:pic>
        <p:nvPicPr>
          <p:cNvPr id="8" name="Picture 7">
            <a:extLst>
              <a:ext uri="{FF2B5EF4-FFF2-40B4-BE49-F238E27FC236}">
                <a16:creationId xmlns:a16="http://schemas.microsoft.com/office/drawing/2014/main" id="{2DB3550F-42C5-1858-9F53-A0FD5EFC1AFB}"/>
              </a:ext>
            </a:extLst>
          </p:cNvPr>
          <p:cNvPicPr>
            <a:picLocks noChangeAspect="1"/>
          </p:cNvPicPr>
          <p:nvPr/>
        </p:nvPicPr>
        <p:blipFill rotWithShape="1">
          <a:blip r:embed="rId4"/>
          <a:srcRect b="5863"/>
          <a:stretch/>
        </p:blipFill>
        <p:spPr>
          <a:xfrm>
            <a:off x="5721937" y="2893713"/>
            <a:ext cx="6160370" cy="1743421"/>
          </a:xfrm>
          <a:prstGeom prst="rect">
            <a:avLst/>
          </a:prstGeom>
        </p:spPr>
      </p:pic>
      <p:pic>
        <p:nvPicPr>
          <p:cNvPr id="4" name="Picture 3">
            <a:extLst>
              <a:ext uri="{FF2B5EF4-FFF2-40B4-BE49-F238E27FC236}">
                <a16:creationId xmlns:a16="http://schemas.microsoft.com/office/drawing/2014/main" id="{7EE8F086-0C5C-2B23-6C48-1013E98E2EE6}"/>
              </a:ext>
            </a:extLst>
          </p:cNvPr>
          <p:cNvPicPr>
            <a:picLocks noChangeAspect="1"/>
          </p:cNvPicPr>
          <p:nvPr/>
        </p:nvPicPr>
        <p:blipFill>
          <a:blip r:embed="rId5"/>
          <a:stretch>
            <a:fillRect/>
          </a:stretch>
        </p:blipFill>
        <p:spPr>
          <a:xfrm>
            <a:off x="9427161" y="4637134"/>
            <a:ext cx="2455146" cy="1991741"/>
          </a:xfrm>
          <a:prstGeom prst="rect">
            <a:avLst/>
          </a:prstGeom>
        </p:spPr>
      </p:pic>
    </p:spTree>
    <p:extLst>
      <p:ext uri="{BB962C8B-B14F-4D97-AF65-F5344CB8AC3E}">
        <p14:creationId xmlns:p14="http://schemas.microsoft.com/office/powerpoint/2010/main" val="307636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370F-906C-4604-0ABE-5099F2F7DB9B}"/>
              </a:ext>
            </a:extLst>
          </p:cNvPr>
          <p:cNvSpPr>
            <a:spLocks noGrp="1"/>
          </p:cNvSpPr>
          <p:nvPr>
            <p:ph type="title"/>
          </p:nvPr>
        </p:nvSpPr>
        <p:spPr/>
        <p:txBody>
          <a:bodyPr/>
          <a:lstStyle/>
          <a:p>
            <a:r>
              <a:rPr lang="en-US" dirty="0"/>
              <a:t>Segmentation example</a:t>
            </a:r>
          </a:p>
        </p:txBody>
      </p:sp>
      <p:sp>
        <p:nvSpPr>
          <p:cNvPr id="3" name="Content Placeholder 2">
            <a:extLst>
              <a:ext uri="{FF2B5EF4-FFF2-40B4-BE49-F238E27FC236}">
                <a16:creationId xmlns:a16="http://schemas.microsoft.com/office/drawing/2014/main" id="{3F378194-77A4-D77D-A031-3C0F25419338}"/>
              </a:ext>
            </a:extLst>
          </p:cNvPr>
          <p:cNvSpPr>
            <a:spLocks noGrp="1"/>
          </p:cNvSpPr>
          <p:nvPr>
            <p:ph idx="1"/>
          </p:nvPr>
        </p:nvSpPr>
        <p:spPr/>
        <p:txBody>
          <a:bodyPr/>
          <a:lstStyle/>
          <a:p>
            <a:r>
              <a:rPr lang="en-US" dirty="0" err="1"/>
              <a:t>Cellpose</a:t>
            </a:r>
            <a:r>
              <a:rPr lang="en-US" dirty="0"/>
              <a:t> algorithm</a:t>
            </a:r>
          </a:p>
          <a:p>
            <a:pPr lvl="1"/>
            <a:r>
              <a:rPr lang="en-US" dirty="0"/>
              <a:t>Outputs the boundaries of different cells</a:t>
            </a:r>
          </a:p>
          <a:p>
            <a:pPr lvl="1"/>
            <a:r>
              <a:rPr lang="en-US" dirty="0"/>
              <a:t>Ex. frame 54</a:t>
            </a:r>
          </a:p>
        </p:txBody>
      </p:sp>
      <p:pic>
        <p:nvPicPr>
          <p:cNvPr id="4" name="Picture 3">
            <a:extLst>
              <a:ext uri="{FF2B5EF4-FFF2-40B4-BE49-F238E27FC236}">
                <a16:creationId xmlns:a16="http://schemas.microsoft.com/office/drawing/2014/main" id="{9F7C70CD-F2D9-E8AE-74E4-C548632D9028}"/>
              </a:ext>
            </a:extLst>
          </p:cNvPr>
          <p:cNvPicPr>
            <a:picLocks noChangeAspect="1"/>
          </p:cNvPicPr>
          <p:nvPr/>
        </p:nvPicPr>
        <p:blipFill>
          <a:blip r:embed="rId2"/>
          <a:stretch>
            <a:fillRect/>
          </a:stretch>
        </p:blipFill>
        <p:spPr>
          <a:xfrm>
            <a:off x="2333953" y="3429000"/>
            <a:ext cx="6652391" cy="2362531"/>
          </a:xfrm>
          <a:prstGeom prst="rect">
            <a:avLst/>
          </a:prstGeom>
        </p:spPr>
      </p:pic>
    </p:spTree>
    <p:extLst>
      <p:ext uri="{BB962C8B-B14F-4D97-AF65-F5344CB8AC3E}">
        <p14:creationId xmlns:p14="http://schemas.microsoft.com/office/powerpoint/2010/main" val="387601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FB3F-6ECA-5862-0CE0-78E1DE31B55B}"/>
              </a:ext>
            </a:extLst>
          </p:cNvPr>
          <p:cNvSpPr>
            <a:spLocks noGrp="1"/>
          </p:cNvSpPr>
          <p:nvPr>
            <p:ph type="title"/>
          </p:nvPr>
        </p:nvSpPr>
        <p:spPr/>
        <p:txBody>
          <a:bodyPr/>
          <a:lstStyle/>
          <a:p>
            <a:r>
              <a:rPr lang="en-US" dirty="0"/>
              <a:t>Current segmentation workflow</a:t>
            </a:r>
          </a:p>
        </p:txBody>
      </p:sp>
      <p:graphicFrame>
        <p:nvGraphicFramePr>
          <p:cNvPr id="4" name="Content Placeholder 3">
            <a:extLst>
              <a:ext uri="{FF2B5EF4-FFF2-40B4-BE49-F238E27FC236}">
                <a16:creationId xmlns:a16="http://schemas.microsoft.com/office/drawing/2014/main" id="{C8AC2533-84F3-7F75-C7B3-C4F9A1A2E953}"/>
              </a:ext>
            </a:extLst>
          </p:cNvPr>
          <p:cNvGraphicFramePr>
            <a:graphicFrameLocks noGrp="1"/>
          </p:cNvGraphicFramePr>
          <p:nvPr>
            <p:ph idx="1"/>
            <p:extLst>
              <p:ext uri="{D42A27DB-BD31-4B8C-83A1-F6EECF244321}">
                <p14:modId xmlns:p14="http://schemas.microsoft.com/office/powerpoint/2010/main" val="182214730"/>
              </p:ext>
            </p:extLst>
          </p:nvPr>
        </p:nvGraphicFramePr>
        <p:xfrm>
          <a:off x="838200" y="1066800"/>
          <a:ext cx="10515600"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0CB3C7E-7D60-0784-792A-2190186DCB38}"/>
              </a:ext>
            </a:extLst>
          </p:cNvPr>
          <p:cNvPicPr>
            <a:picLocks noChangeAspect="1"/>
          </p:cNvPicPr>
          <p:nvPr/>
        </p:nvPicPr>
        <p:blipFill>
          <a:blip r:embed="rId7"/>
          <a:stretch>
            <a:fillRect/>
          </a:stretch>
        </p:blipFill>
        <p:spPr>
          <a:xfrm>
            <a:off x="8765219" y="3558592"/>
            <a:ext cx="2588581" cy="2613713"/>
          </a:xfrm>
          <a:prstGeom prst="rect">
            <a:avLst/>
          </a:prstGeom>
        </p:spPr>
      </p:pic>
      <p:pic>
        <p:nvPicPr>
          <p:cNvPr id="7" name="Picture 6">
            <a:extLst>
              <a:ext uri="{FF2B5EF4-FFF2-40B4-BE49-F238E27FC236}">
                <a16:creationId xmlns:a16="http://schemas.microsoft.com/office/drawing/2014/main" id="{1DBF6D1D-C889-B67F-0681-3E332F56759F}"/>
              </a:ext>
            </a:extLst>
          </p:cNvPr>
          <p:cNvPicPr>
            <a:picLocks noChangeAspect="1"/>
          </p:cNvPicPr>
          <p:nvPr/>
        </p:nvPicPr>
        <p:blipFill>
          <a:blip r:embed="rId8"/>
          <a:stretch>
            <a:fillRect/>
          </a:stretch>
        </p:blipFill>
        <p:spPr>
          <a:xfrm>
            <a:off x="6093462" y="3868357"/>
            <a:ext cx="1831340" cy="1969554"/>
          </a:xfrm>
          <a:prstGeom prst="rect">
            <a:avLst/>
          </a:prstGeom>
        </p:spPr>
      </p:pic>
      <p:pic>
        <p:nvPicPr>
          <p:cNvPr id="8" name="Picture 7">
            <a:extLst>
              <a:ext uri="{FF2B5EF4-FFF2-40B4-BE49-F238E27FC236}">
                <a16:creationId xmlns:a16="http://schemas.microsoft.com/office/drawing/2014/main" id="{55D74441-5951-3C4D-1FFC-21492604771D}"/>
              </a:ext>
            </a:extLst>
          </p:cNvPr>
          <p:cNvPicPr>
            <a:picLocks noChangeAspect="1"/>
          </p:cNvPicPr>
          <p:nvPr/>
        </p:nvPicPr>
        <p:blipFill>
          <a:blip r:embed="rId9"/>
          <a:stretch>
            <a:fillRect/>
          </a:stretch>
        </p:blipFill>
        <p:spPr>
          <a:xfrm>
            <a:off x="4267199" y="3873147"/>
            <a:ext cx="1826263" cy="1966745"/>
          </a:xfrm>
          <a:prstGeom prst="rect">
            <a:avLst/>
          </a:prstGeom>
        </p:spPr>
      </p:pic>
      <p:pic>
        <p:nvPicPr>
          <p:cNvPr id="10" name="Picture 9">
            <a:extLst>
              <a:ext uri="{FF2B5EF4-FFF2-40B4-BE49-F238E27FC236}">
                <a16:creationId xmlns:a16="http://schemas.microsoft.com/office/drawing/2014/main" id="{A235038D-3E73-E0F1-6969-DFCBACB7455B}"/>
              </a:ext>
            </a:extLst>
          </p:cNvPr>
          <p:cNvPicPr>
            <a:picLocks noChangeAspect="1"/>
          </p:cNvPicPr>
          <p:nvPr/>
        </p:nvPicPr>
        <p:blipFill>
          <a:blip r:embed="rId10"/>
          <a:stretch>
            <a:fillRect/>
          </a:stretch>
        </p:blipFill>
        <p:spPr>
          <a:xfrm>
            <a:off x="529755" y="3379870"/>
            <a:ext cx="3428999" cy="2946527"/>
          </a:xfrm>
          <a:prstGeom prst="rect">
            <a:avLst/>
          </a:prstGeom>
        </p:spPr>
      </p:pic>
    </p:spTree>
    <p:extLst>
      <p:ext uri="{BB962C8B-B14F-4D97-AF65-F5344CB8AC3E}">
        <p14:creationId xmlns:p14="http://schemas.microsoft.com/office/powerpoint/2010/main" val="2601983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30958-AAD3-D6A6-B63B-92F40BF435C6}"/>
              </a:ext>
            </a:extLst>
          </p:cNvPr>
          <p:cNvSpPr>
            <a:spLocks noGrp="1"/>
          </p:cNvSpPr>
          <p:nvPr>
            <p:ph type="title"/>
          </p:nvPr>
        </p:nvSpPr>
        <p:spPr/>
        <p:txBody>
          <a:bodyPr/>
          <a:lstStyle/>
          <a:p>
            <a:r>
              <a:rPr lang="en-US" dirty="0"/>
              <a:t>2. Data Augmentation</a:t>
            </a:r>
          </a:p>
        </p:txBody>
      </p:sp>
      <p:sp>
        <p:nvSpPr>
          <p:cNvPr id="3" name="Content Placeholder 2">
            <a:extLst>
              <a:ext uri="{FF2B5EF4-FFF2-40B4-BE49-F238E27FC236}">
                <a16:creationId xmlns:a16="http://schemas.microsoft.com/office/drawing/2014/main" id="{09F6DD98-168C-B942-B846-EE004D87B453}"/>
              </a:ext>
            </a:extLst>
          </p:cNvPr>
          <p:cNvSpPr>
            <a:spLocks noGrp="1"/>
          </p:cNvSpPr>
          <p:nvPr>
            <p:ph idx="1"/>
          </p:nvPr>
        </p:nvSpPr>
        <p:spPr/>
        <p:txBody>
          <a:bodyPr/>
          <a:lstStyle/>
          <a:p>
            <a:pPr marL="0" indent="0">
              <a:buNone/>
            </a:pPr>
            <a:r>
              <a:rPr lang="en-US" dirty="0"/>
              <a:t>Problem:</a:t>
            </a:r>
          </a:p>
          <a:p>
            <a:pPr marL="0" indent="0">
              <a:buNone/>
            </a:pPr>
            <a:r>
              <a:rPr lang="en-US" dirty="0"/>
              <a:t>- Each frame has few cells</a:t>
            </a:r>
          </a:p>
        </p:txBody>
      </p:sp>
      <p:pic>
        <p:nvPicPr>
          <p:cNvPr id="4" name="Picture 3">
            <a:extLst>
              <a:ext uri="{FF2B5EF4-FFF2-40B4-BE49-F238E27FC236}">
                <a16:creationId xmlns:a16="http://schemas.microsoft.com/office/drawing/2014/main" id="{1FC5C0E8-D24F-150B-4CE0-11CAFD9E520C}"/>
              </a:ext>
            </a:extLst>
          </p:cNvPr>
          <p:cNvPicPr>
            <a:picLocks noChangeAspect="1"/>
          </p:cNvPicPr>
          <p:nvPr/>
        </p:nvPicPr>
        <p:blipFill>
          <a:blip r:embed="rId2"/>
          <a:stretch>
            <a:fillRect/>
          </a:stretch>
        </p:blipFill>
        <p:spPr>
          <a:xfrm>
            <a:off x="5552239" y="1784451"/>
            <a:ext cx="5348371" cy="4433685"/>
          </a:xfrm>
          <a:prstGeom prst="rect">
            <a:avLst/>
          </a:prstGeom>
        </p:spPr>
      </p:pic>
    </p:spTree>
    <p:extLst>
      <p:ext uri="{BB962C8B-B14F-4D97-AF65-F5344CB8AC3E}">
        <p14:creationId xmlns:p14="http://schemas.microsoft.com/office/powerpoint/2010/main" val="79954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30958-AAD3-D6A6-B63B-92F40BF435C6}"/>
              </a:ext>
            </a:extLst>
          </p:cNvPr>
          <p:cNvSpPr>
            <a:spLocks noGrp="1"/>
          </p:cNvSpPr>
          <p:nvPr>
            <p:ph type="title"/>
          </p:nvPr>
        </p:nvSpPr>
        <p:spPr/>
        <p:txBody>
          <a:bodyPr/>
          <a:lstStyle/>
          <a:p>
            <a:r>
              <a:rPr lang="en-US" dirty="0"/>
              <a:t>2. Data Augmentation</a:t>
            </a:r>
          </a:p>
        </p:txBody>
      </p:sp>
      <p:sp>
        <p:nvSpPr>
          <p:cNvPr id="3" name="Content Placeholder 2">
            <a:extLst>
              <a:ext uri="{FF2B5EF4-FFF2-40B4-BE49-F238E27FC236}">
                <a16:creationId xmlns:a16="http://schemas.microsoft.com/office/drawing/2014/main" id="{09F6DD98-168C-B942-B846-EE004D87B453}"/>
              </a:ext>
            </a:extLst>
          </p:cNvPr>
          <p:cNvSpPr>
            <a:spLocks noGrp="1"/>
          </p:cNvSpPr>
          <p:nvPr>
            <p:ph idx="1"/>
          </p:nvPr>
        </p:nvSpPr>
        <p:spPr/>
        <p:txBody>
          <a:bodyPr/>
          <a:lstStyle/>
          <a:p>
            <a:pPr marL="0" indent="0">
              <a:buNone/>
            </a:pPr>
            <a:r>
              <a:rPr lang="en-US" dirty="0"/>
              <a:t>Possible solution:</a:t>
            </a:r>
          </a:p>
          <a:p>
            <a:pPr marL="0" indent="0">
              <a:buNone/>
            </a:pPr>
            <a:r>
              <a:rPr lang="en-US" dirty="0"/>
              <a:t>- Use symmetry to augment data</a:t>
            </a:r>
          </a:p>
        </p:txBody>
      </p:sp>
      <p:pic>
        <p:nvPicPr>
          <p:cNvPr id="5" name="Picture 4">
            <a:extLst>
              <a:ext uri="{FF2B5EF4-FFF2-40B4-BE49-F238E27FC236}">
                <a16:creationId xmlns:a16="http://schemas.microsoft.com/office/drawing/2014/main" id="{62D52261-3020-77D8-B51B-BBF8FC7648AC}"/>
              </a:ext>
            </a:extLst>
          </p:cNvPr>
          <p:cNvPicPr>
            <a:picLocks noChangeAspect="1"/>
          </p:cNvPicPr>
          <p:nvPr/>
        </p:nvPicPr>
        <p:blipFill>
          <a:blip r:embed="rId2"/>
          <a:stretch>
            <a:fillRect/>
          </a:stretch>
        </p:blipFill>
        <p:spPr>
          <a:xfrm>
            <a:off x="6464300" y="2330217"/>
            <a:ext cx="5346700" cy="4432300"/>
          </a:xfrm>
          <a:prstGeom prst="rect">
            <a:avLst/>
          </a:prstGeom>
        </p:spPr>
      </p:pic>
      <p:pic>
        <p:nvPicPr>
          <p:cNvPr id="6" name="Picture 5">
            <a:extLst>
              <a:ext uri="{FF2B5EF4-FFF2-40B4-BE49-F238E27FC236}">
                <a16:creationId xmlns:a16="http://schemas.microsoft.com/office/drawing/2014/main" id="{DE4233D6-28F0-2CD6-3CD7-57B3C8391B34}"/>
              </a:ext>
            </a:extLst>
          </p:cNvPr>
          <p:cNvPicPr>
            <a:picLocks noChangeAspect="1"/>
          </p:cNvPicPr>
          <p:nvPr/>
        </p:nvPicPr>
        <p:blipFill>
          <a:blip r:embed="rId3"/>
          <a:stretch>
            <a:fillRect/>
          </a:stretch>
        </p:blipFill>
        <p:spPr>
          <a:xfrm>
            <a:off x="381000" y="3281375"/>
            <a:ext cx="3319723" cy="2751979"/>
          </a:xfrm>
          <a:prstGeom prst="rect">
            <a:avLst/>
          </a:prstGeom>
        </p:spPr>
      </p:pic>
      <p:sp>
        <p:nvSpPr>
          <p:cNvPr id="7" name="Right Arrow 6">
            <a:extLst>
              <a:ext uri="{FF2B5EF4-FFF2-40B4-BE49-F238E27FC236}">
                <a16:creationId xmlns:a16="http://schemas.microsoft.com/office/drawing/2014/main" id="{411353F2-74E7-AA84-84BE-4A47E7F97CF9}"/>
              </a:ext>
            </a:extLst>
          </p:cNvPr>
          <p:cNvSpPr/>
          <p:nvPr/>
        </p:nvSpPr>
        <p:spPr>
          <a:xfrm>
            <a:off x="4078705" y="4199021"/>
            <a:ext cx="2165684" cy="393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717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14822</TotalTime>
  <Words>831</Words>
  <Application>Microsoft Macintosh PowerPoint</Application>
  <PresentationFormat>Widescreen</PresentationFormat>
  <Paragraphs>80</Paragraphs>
  <Slides>21</Slides>
  <Notes>6</Notes>
  <HiddenSlides>0</HiddenSlides>
  <MMClips>1</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21</vt:i4>
      </vt:variant>
    </vt:vector>
  </HeadingPairs>
  <TitlesOfParts>
    <vt:vector size="29" baseType="lpstr">
      <vt:lpstr>Arial</vt:lpstr>
      <vt:lpstr>Calibri</vt:lpstr>
      <vt:lpstr>Calibri Light</vt:lpstr>
      <vt:lpstr>Source Sans Pro</vt:lpstr>
      <vt:lpstr>Office Theme</vt:lpstr>
      <vt:lpstr>2_Custom Design</vt:lpstr>
      <vt:lpstr>1_Custom Design</vt:lpstr>
      <vt:lpstr>Custom Design</vt:lpstr>
      <vt:lpstr>Noise analysis of Spheroids</vt:lpstr>
      <vt:lpstr>Spheroid data</vt:lpstr>
      <vt:lpstr>Goal / hypothesis</vt:lpstr>
      <vt:lpstr>Process overview</vt:lpstr>
      <vt:lpstr>1. Segment</vt:lpstr>
      <vt:lpstr>Segmentation example</vt:lpstr>
      <vt:lpstr>Current segmentation workflow</vt:lpstr>
      <vt:lpstr>2. Data Augmentation</vt:lpstr>
      <vt:lpstr>2. Data Augmentation</vt:lpstr>
      <vt:lpstr>3. Inner and outer regions</vt:lpstr>
      <vt:lpstr>4. Mean intensity histogram</vt:lpstr>
      <vt:lpstr>4. Scatter plot for visualization</vt:lpstr>
      <vt:lpstr>5. Noise decomposition</vt:lpstr>
      <vt:lpstr>Intrinsic and extrinsic noise calculation</vt:lpstr>
      <vt:lpstr>Total noise</vt:lpstr>
      <vt:lpstr>Noise analysis of segmented spheroid</vt:lpstr>
      <vt:lpstr>Noise for inner and outer</vt:lpstr>
      <vt:lpstr>Inner and outer total noise</vt:lpstr>
      <vt:lpstr>Inner and outer noise analysis of entire spheroid</vt:lpstr>
      <vt:lpstr>Scatter plot of entire spheroid</vt:lpstr>
      <vt:lpstr>Noise analysis over entire spheroid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Daniel</dc:creator>
  <cp:lastModifiedBy>George, Daniel</cp:lastModifiedBy>
  <cp:revision>22</cp:revision>
  <cp:lastPrinted>2023-01-09T18:52:48Z</cp:lastPrinted>
  <dcterms:created xsi:type="dcterms:W3CDTF">2022-09-26T00:57:58Z</dcterms:created>
  <dcterms:modified xsi:type="dcterms:W3CDTF">2023-02-16T19:23:32Z</dcterms:modified>
</cp:coreProperties>
</file>